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4v" ContentType="video/unknown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sldIdLst>
    <p:sldId id="274" r:id="rId2"/>
    <p:sldId id="256" r:id="rId3"/>
    <p:sldId id="268" r:id="rId4"/>
    <p:sldId id="260" r:id="rId5"/>
    <p:sldId id="261" r:id="rId6"/>
    <p:sldId id="270" r:id="rId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9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50CC391-D52C-2249-9B50-D2C6FFA5700B}" type="datetimeFigureOut">
              <a:rPr lang="es-ES" smtClean="0"/>
              <a:t>22-04-20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AD8658E-71BC-604B-A9F4-0425AEE4253F}" type="slidenum">
              <a:rPr lang="es-ES" smtClean="0"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.docx"/><Relationship Id="rId4" Type="http://schemas.openxmlformats.org/officeDocument/2006/relationships/image" Target="../media/image8.emf"/><Relationship Id="rId5" Type="http://schemas.openxmlformats.org/officeDocument/2006/relationships/image" Target="../media/image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g"/><Relationship Id="rId3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974881"/>
              </p:ext>
            </p:extLst>
          </p:nvPr>
        </p:nvGraphicFramePr>
        <p:xfrm>
          <a:off x="352270" y="989729"/>
          <a:ext cx="8439165" cy="3266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o" r:id="rId3" imgW="5727700" imgH="1460500" progId="Word.Document.12">
                  <p:embed/>
                </p:oleObj>
              </mc:Choice>
              <mc:Fallback>
                <p:oleObj name="Documento" r:id="rId3" imgW="5727700" imgH="146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270" y="989729"/>
                        <a:ext cx="8439165" cy="3266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33" y="4140367"/>
            <a:ext cx="2210229" cy="21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11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45345" y="472328"/>
            <a:ext cx="4072680" cy="1341344"/>
          </a:xfrm>
        </p:spPr>
        <p:txBody>
          <a:bodyPr/>
          <a:lstStyle/>
          <a:p>
            <a:r>
              <a:rPr lang="es-ES" sz="3600" dirty="0" smtClean="0"/>
              <a:t>ESTIMULACIÓN COGNITIVA 2</a:t>
            </a:r>
            <a:endParaRPr lang="es-ES" sz="3600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025" y="825545"/>
            <a:ext cx="4469942" cy="5305681"/>
          </a:xfrm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2292701" y="5025498"/>
            <a:ext cx="2327712" cy="1588367"/>
          </a:xfrm>
        </p:spPr>
        <p:txBody>
          <a:bodyPr/>
          <a:lstStyle/>
          <a:p>
            <a:r>
              <a:rPr lang="es-ES" dirty="0" smtClean="0"/>
              <a:t>Estimulaci</a:t>
            </a:r>
            <a:r>
              <a:rPr lang="es-ES" dirty="0" smtClean="0"/>
              <a:t>ón sensorial</a:t>
            </a:r>
            <a:endParaRPr lang="es-ES" dirty="0" smtClean="0"/>
          </a:p>
          <a:p>
            <a:endParaRPr lang="es-ES" dirty="0" smtClean="0"/>
          </a:p>
          <a:p>
            <a:pPr algn="l"/>
            <a:r>
              <a:rPr lang="es-ES" dirty="0" smtClean="0"/>
              <a:t>           Desafíos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445345" y="1862563"/>
            <a:ext cx="3298190" cy="3162935"/>
          </a:xfrm>
          <a:prstGeom prst="ellipse">
            <a:avLst/>
          </a:prstGeom>
          <a:solidFill>
            <a:schemeClr val="accent1">
              <a:lumMod val="100000"/>
              <a:lumOff val="0"/>
            </a:schemeClr>
          </a:solidFill>
          <a:ln w="63500">
            <a:solidFill>
              <a:schemeClr val="accent3">
                <a:lumMod val="100000"/>
                <a:lumOff val="0"/>
              </a:schemeClr>
            </a:solidFill>
            <a:round/>
            <a:headEnd/>
            <a:tailEnd/>
          </a:ln>
          <a:effectLst>
            <a:outerShdw blurRad="50800" dist="25378" dir="21000125" algn="ctr" rotWithShape="0">
              <a:schemeClr val="tx1">
                <a:lumMod val="65000"/>
                <a:lumOff val="35000"/>
                <a:alpha val="25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/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_tradnl" sz="2200" dirty="0">
                <a:solidFill>
                  <a:srgbClr val="FFFFFF"/>
                </a:solidFill>
                <a:effectLst/>
                <a:latin typeface="Century Schoolbook"/>
                <a:ea typeface="ＭＳ Ｐ明朝"/>
                <a:cs typeface="Times New Roman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s-ES_tradnl" sz="2200" dirty="0">
                <a:solidFill>
                  <a:srgbClr val="FFFFFF"/>
                </a:solidFill>
                <a:effectLst/>
                <a:latin typeface="Century Schoolbook"/>
                <a:ea typeface="ＭＳ Ｐ明朝"/>
                <a:cs typeface="Times New Roman"/>
              </a:rPr>
              <a:t>La mente sí puede explorar, mientras nos cuidamos en casa</a:t>
            </a:r>
          </a:p>
        </p:txBody>
      </p:sp>
      <p:pic>
        <p:nvPicPr>
          <p:cNvPr id="8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5" y="5351427"/>
            <a:ext cx="1496719" cy="12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Percepción visual </a:t>
            </a:r>
            <a:endParaRPr lang="es-ES" dirty="0"/>
          </a:p>
        </p:txBody>
      </p:sp>
      <p:pic>
        <p:nvPicPr>
          <p:cNvPr id="4" name="Percepción visual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488" y="1709738"/>
            <a:ext cx="7693025" cy="432752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88" y="5790432"/>
            <a:ext cx="1422615" cy="8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Sin título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8" b="8038"/>
          <a:stretch>
            <a:fillRect/>
          </a:stretch>
        </p:blipFill>
        <p:spPr>
          <a:xfrm>
            <a:off x="726141" y="314979"/>
            <a:ext cx="7691719" cy="4571999"/>
          </a:xfrm>
        </p:spPr>
      </p:pic>
    </p:spTree>
    <p:extLst>
      <p:ext uri="{BB962C8B-B14F-4D97-AF65-F5344CB8AC3E}">
        <p14:creationId xmlns:p14="http://schemas.microsoft.com/office/powerpoint/2010/main" val="2360940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Sin títul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r="286"/>
          <a:stretch>
            <a:fillRect/>
          </a:stretch>
        </p:blipFill>
        <p:spPr>
          <a:xfrm>
            <a:off x="726141" y="580528"/>
            <a:ext cx="7691719" cy="4571999"/>
          </a:xfrm>
        </p:spPr>
      </p:pic>
    </p:spTree>
    <p:extLst>
      <p:ext uri="{BB962C8B-B14F-4D97-AF65-F5344CB8AC3E}">
        <p14:creationId xmlns:p14="http://schemas.microsoft.com/office/powerpoint/2010/main" val="1842679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Percepción Auditiva</a:t>
            </a:r>
            <a:endParaRPr lang="es-ES" dirty="0"/>
          </a:p>
        </p:txBody>
      </p:sp>
      <p:pic>
        <p:nvPicPr>
          <p:cNvPr id="6" name="Percepción auditiva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488" y="1709738"/>
            <a:ext cx="7693025" cy="4327525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84" y="5515855"/>
            <a:ext cx="1422615" cy="8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6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ventura">
  <a:themeElements>
    <a:clrScheme name="Aventura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Aventura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Aventu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Aventura.thmx</Template>
  <TotalTime>154</TotalTime>
  <Words>11</Words>
  <Application>Microsoft Macintosh PowerPoint</Application>
  <PresentationFormat>Presentación en pantalla (4:3)</PresentationFormat>
  <Paragraphs>8</Paragraphs>
  <Slides>6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8" baseType="lpstr">
      <vt:lpstr>Aventura</vt:lpstr>
      <vt:lpstr>Documento</vt:lpstr>
      <vt:lpstr>Presentación de PowerPoint</vt:lpstr>
      <vt:lpstr>ESTIMULACIÓN COGNITIVA 2</vt:lpstr>
      <vt:lpstr>Percepción visual </vt:lpstr>
      <vt:lpstr>Presentación de PowerPoint</vt:lpstr>
      <vt:lpstr>Presentación de PowerPoint</vt:lpstr>
      <vt:lpstr>Percepción Auditiva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ESTIMULACIÓN COGNITIVA</dc:title>
  <dc:creator>Karla Cortés-Monroy</dc:creator>
  <cp:lastModifiedBy>Karla Cortés-Monroy</cp:lastModifiedBy>
  <cp:revision>19</cp:revision>
  <dcterms:created xsi:type="dcterms:W3CDTF">2020-03-26T15:40:07Z</dcterms:created>
  <dcterms:modified xsi:type="dcterms:W3CDTF">2020-04-22T16:11:50Z</dcterms:modified>
</cp:coreProperties>
</file>