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64" r:id="rId3"/>
    <p:sldId id="265" r:id="rId4"/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2B47FD-84AB-432A-96AB-4A947D706245}">
          <p14:sldIdLst>
            <p14:sldId id="256"/>
          </p14:sldIdLst>
        </p14:section>
        <p14:section name="Sección sin título" id="{19ED5713-1CE4-41ED-BE17-F0B131F33C31}">
          <p14:sldIdLst>
            <p14:sldId id="264"/>
            <p14:sldId id="265"/>
            <p14:sldId id="262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3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5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6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17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43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16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59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65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275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9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DEDFE3-4257-4236-ACA6-2B1938B5BFC5}" type="datetimeFigureOut">
              <a:rPr lang="es-CL" smtClean="0"/>
              <a:t>08-04-2020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BEB75F-FF2C-44B9-91C5-9E21ADF01A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Documento_de_Microsoft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00051" y="2958211"/>
            <a:ext cx="10058400" cy="149741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sz="4800" b="1" dirty="0" smtClean="0">
                <a:solidFill>
                  <a:srgbClr val="002060"/>
                </a:solidFill>
              </a:rPr>
              <a:t>USO DEL TECLADO Y POSTURA CORRECTA.</a:t>
            </a:r>
            <a:endParaRPr lang="es-CL" sz="4800" b="1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03" y="4572938"/>
            <a:ext cx="2290570" cy="156159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58430"/>
              </p:ext>
            </p:extLst>
          </p:nvPr>
        </p:nvGraphicFramePr>
        <p:xfrm>
          <a:off x="7216775" y="165100"/>
          <a:ext cx="47688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4" imgW="5731431" imgH="1466130" progId="Word.Document.12">
                  <p:embed/>
                </p:oleObj>
              </mc:Choice>
              <mc:Fallback>
                <p:oleObj name="Documento" r:id="rId4" imgW="5731431" imgH="1466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6775" y="165100"/>
                        <a:ext cx="476885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4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idx="4294967295"/>
          </p:nvPr>
        </p:nvSpPr>
        <p:spPr>
          <a:xfrm>
            <a:off x="379829" y="758825"/>
            <a:ext cx="11268220" cy="1055688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 smtClean="0">
                <a:solidFill>
                  <a:srgbClr val="002060"/>
                </a:solidFill>
              </a:rPr>
              <a:t>POSTURA CORRECTA PARA TRABAJAR FRENTE AL COMPUTADOR</a:t>
            </a:r>
            <a:r>
              <a:rPr lang="es-CL" sz="2000" dirty="0" smtClean="0">
                <a:solidFill>
                  <a:srgbClr val="002060"/>
                </a:solidFill>
              </a:rPr>
              <a:t/>
            </a:r>
            <a:br>
              <a:rPr lang="es-CL" sz="2000" dirty="0" smtClean="0">
                <a:solidFill>
                  <a:srgbClr val="002060"/>
                </a:solidFill>
              </a:rPr>
            </a:b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idx="4294967295"/>
          </p:nvPr>
        </p:nvSpPr>
        <p:spPr>
          <a:xfrm>
            <a:off x="1082236" y="2138899"/>
            <a:ext cx="9904632" cy="354440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Cuello: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antén la mirada siempre hacia el frente, evitando la torsión del cuello.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Hombros: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iempre los debes tener relajados.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rgbClr val="002060"/>
                </a:solidFill>
              </a:rPr>
              <a:t>Codos: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poyados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y pegados a tu cuerpo manteniendo un ángulo de entre 90° y 100°.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Brazos: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digites con los brazos en 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suspensión.</a:t>
            </a:r>
            <a:endParaRPr lang="es-CL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Antebrazos: 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</a:rPr>
              <a:t>Apóyalos </a:t>
            </a:r>
            <a:r>
              <a:rPr lang="es-CL" sz="2400" dirty="0">
                <a:solidFill>
                  <a:schemeClr val="accent6">
                    <a:lumMod val="75000"/>
                  </a:schemeClr>
                </a:solidFill>
              </a:rPr>
              <a:t>sobre el escritorio.</a:t>
            </a:r>
          </a:p>
          <a:p>
            <a:endParaRPr lang="es-C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217" y="4267816"/>
            <a:ext cx="2024047" cy="20362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28" y="138068"/>
            <a:ext cx="906306" cy="6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45" y="332927"/>
            <a:ext cx="7468481" cy="58028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1" y="5687873"/>
            <a:ext cx="1312572" cy="8958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87" y="2180488"/>
            <a:ext cx="2444970" cy="1481800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3215816" y="2921388"/>
            <a:ext cx="8581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0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26" y="226280"/>
            <a:ext cx="9172136" cy="59084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677472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82" y="315304"/>
            <a:ext cx="6184948" cy="58068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9" y="5664935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700087"/>
            <a:ext cx="6076950" cy="5457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7" y="5700672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9" y="189547"/>
            <a:ext cx="6621443" cy="58454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7" y="5760353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32" y="281353"/>
            <a:ext cx="6793121" cy="5880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5" y="5704408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9317" y="2152357"/>
            <a:ext cx="1114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4" y="1249704"/>
            <a:ext cx="5403031" cy="3850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77" y="5749331"/>
            <a:ext cx="133514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0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73</Words>
  <Application>Microsoft Office PowerPoint</Application>
  <PresentationFormat>Panorámica</PresentationFormat>
  <Paragraphs>7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Retrospección</vt:lpstr>
      <vt:lpstr>Documento de Microsoft Word</vt:lpstr>
      <vt:lpstr>USO DEL TECLADO Y POSTURA CORRECTA.</vt:lpstr>
      <vt:lpstr>POSTURA CORRECTA PARA TRABAJAR FRENTE AL COMPUTADOR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Y MAJEDO DEL TECLADO</dc:title>
  <dc:creator>Profesor</dc:creator>
  <cp:lastModifiedBy>a</cp:lastModifiedBy>
  <cp:revision>13</cp:revision>
  <dcterms:created xsi:type="dcterms:W3CDTF">2020-03-31T03:17:14Z</dcterms:created>
  <dcterms:modified xsi:type="dcterms:W3CDTF">2020-04-08T23:04:14Z</dcterms:modified>
</cp:coreProperties>
</file>