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3"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p:restoredTop sz="93238"/>
  </p:normalViewPr>
  <p:slideViewPr>
    <p:cSldViewPr snapToGrid="0" snapToObjects="1">
      <p:cViewPr varScale="1">
        <p:scale>
          <a:sx n="70" d="100"/>
          <a:sy n="70" d="100"/>
        </p:scale>
        <p:origin x="19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7B81C17-1171-C544-9C64-FA08AEF1B3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CL"/>
              <a:t>Instituto Nacional (4º P. Electivo-2020)</a:t>
            </a:r>
          </a:p>
        </p:txBody>
      </p:sp>
      <p:sp>
        <p:nvSpPr>
          <p:cNvPr id="3" name="Marcador de fecha 2">
            <a:extLst>
              <a:ext uri="{FF2B5EF4-FFF2-40B4-BE49-F238E27FC236}">
                <a16:creationId xmlns:a16="http://schemas.microsoft.com/office/drawing/2014/main" id="{A3785E84-0DBD-A046-8418-99B2992F4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97895D-E9B2-AE4B-8E4B-E94CEDB92884}" type="datetimeFigureOut">
              <a:rPr lang="es-CL" smtClean="0"/>
              <a:t>22-03-20</a:t>
            </a:fld>
            <a:endParaRPr lang="es-CL"/>
          </a:p>
        </p:txBody>
      </p:sp>
      <p:sp>
        <p:nvSpPr>
          <p:cNvPr id="4" name="Marcador de pie de página 3">
            <a:extLst>
              <a:ext uri="{FF2B5EF4-FFF2-40B4-BE49-F238E27FC236}">
                <a16:creationId xmlns:a16="http://schemas.microsoft.com/office/drawing/2014/main" id="{BBA4C2EF-EC2C-AE41-96EA-8F43856404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020B2964-BD31-FB4A-9B77-08744EAEE1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9AF0A8-1C7C-8342-BB3B-C41D39855A13}" type="slidenum">
              <a:rPr lang="es-CL" smtClean="0"/>
              <a:t>‹Nº›</a:t>
            </a:fld>
            <a:endParaRPr lang="es-CL"/>
          </a:p>
        </p:txBody>
      </p:sp>
    </p:spTree>
    <p:extLst>
      <p:ext uri="{BB962C8B-B14F-4D97-AF65-F5344CB8AC3E}">
        <p14:creationId xmlns:p14="http://schemas.microsoft.com/office/powerpoint/2010/main" val="13094514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CL"/>
              <a:t>Instituto Nacional (4º P. Electivo-2020)</a:t>
            </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9084-A896-2C4A-A886-FDDF090E9461}" type="datetimeFigureOut">
              <a:rPr lang="es-CL" smtClean="0"/>
              <a:t>22-03-20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A9A1F-74F5-F840-ADE5-632B9B67650D}" type="slidenum">
              <a:rPr lang="es-CL" smtClean="0"/>
              <a:t>‹Nº›</a:t>
            </a:fld>
            <a:endParaRPr lang="es-CL"/>
          </a:p>
        </p:txBody>
      </p:sp>
    </p:spTree>
    <p:extLst>
      <p:ext uri="{BB962C8B-B14F-4D97-AF65-F5344CB8AC3E}">
        <p14:creationId xmlns:p14="http://schemas.microsoft.com/office/powerpoint/2010/main" val="250286997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1336B-CEFD-A945-8948-922A495FCA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E5674D6-9DDE-F848-AA15-D1FB8A131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425DCF76-6E28-924F-A4FC-5A0BD6D4992C}"/>
              </a:ext>
            </a:extLst>
          </p:cNvPr>
          <p:cNvSpPr>
            <a:spLocks noGrp="1"/>
          </p:cNvSpPr>
          <p:nvPr>
            <p:ph type="dt" sz="half" idx="10"/>
          </p:nvPr>
        </p:nvSpPr>
        <p:spPr/>
        <p:txBody>
          <a:bodyPr/>
          <a:lstStyle/>
          <a:p>
            <a:fld id="{9B5FF2F9-4FF5-1246-B729-56CB47069265}" type="datetime1">
              <a:rPr lang="es-CL" smtClean="0"/>
              <a:t>22-03-20</a:t>
            </a:fld>
            <a:endParaRPr lang="es-CL"/>
          </a:p>
        </p:txBody>
      </p:sp>
      <p:sp>
        <p:nvSpPr>
          <p:cNvPr id="5" name="Marcador de pie de página 4">
            <a:extLst>
              <a:ext uri="{FF2B5EF4-FFF2-40B4-BE49-F238E27FC236}">
                <a16:creationId xmlns:a16="http://schemas.microsoft.com/office/drawing/2014/main" id="{81544747-B3AF-1743-81A1-4D81A9030903}"/>
              </a:ext>
            </a:extLst>
          </p:cNvPr>
          <p:cNvSpPr>
            <a:spLocks noGrp="1"/>
          </p:cNvSpPr>
          <p:nvPr>
            <p:ph type="ftr" sz="quarter" idx="11"/>
          </p:nvPr>
        </p:nvSpPr>
        <p:spPr/>
        <p:txBody>
          <a:bodyPr/>
          <a:lstStyle/>
          <a:p>
            <a:r>
              <a:rPr lang="es-CL"/>
              <a:t>Prof.: Marcel López Urbina</a:t>
            </a:r>
          </a:p>
        </p:txBody>
      </p:sp>
      <p:sp>
        <p:nvSpPr>
          <p:cNvPr id="6" name="Marcador de número de diapositiva 5">
            <a:extLst>
              <a:ext uri="{FF2B5EF4-FFF2-40B4-BE49-F238E27FC236}">
                <a16:creationId xmlns:a16="http://schemas.microsoft.com/office/drawing/2014/main" id="{FF2A5E66-C04E-2B48-9100-71C2637318F0}"/>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160463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3FB00-91C3-5847-8851-215806E436B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BADA5B1-E055-8746-AEE3-0EAE7E9AB8C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600FDD4-BEA7-D945-8849-37769F2C618F}"/>
              </a:ext>
            </a:extLst>
          </p:cNvPr>
          <p:cNvSpPr>
            <a:spLocks noGrp="1"/>
          </p:cNvSpPr>
          <p:nvPr>
            <p:ph type="dt" sz="half" idx="10"/>
          </p:nvPr>
        </p:nvSpPr>
        <p:spPr/>
        <p:txBody>
          <a:bodyPr/>
          <a:lstStyle/>
          <a:p>
            <a:fld id="{17D6BCDB-F798-934B-AF7C-6DE2EBEA4AA5}" type="datetime1">
              <a:rPr lang="es-CL" smtClean="0"/>
              <a:t>22-03-20</a:t>
            </a:fld>
            <a:endParaRPr lang="es-CL"/>
          </a:p>
        </p:txBody>
      </p:sp>
      <p:sp>
        <p:nvSpPr>
          <p:cNvPr id="5" name="Marcador de pie de página 4">
            <a:extLst>
              <a:ext uri="{FF2B5EF4-FFF2-40B4-BE49-F238E27FC236}">
                <a16:creationId xmlns:a16="http://schemas.microsoft.com/office/drawing/2014/main" id="{5DD35D97-2F65-F247-82AC-5EEDFBA81F72}"/>
              </a:ext>
            </a:extLst>
          </p:cNvPr>
          <p:cNvSpPr>
            <a:spLocks noGrp="1"/>
          </p:cNvSpPr>
          <p:nvPr>
            <p:ph type="ftr" sz="quarter" idx="11"/>
          </p:nvPr>
        </p:nvSpPr>
        <p:spPr/>
        <p:txBody>
          <a:bodyPr/>
          <a:lstStyle/>
          <a:p>
            <a:r>
              <a:rPr lang="es-CL"/>
              <a:t>Prof.: Marcel López Urbina</a:t>
            </a:r>
          </a:p>
        </p:txBody>
      </p:sp>
      <p:sp>
        <p:nvSpPr>
          <p:cNvPr id="6" name="Marcador de número de diapositiva 5">
            <a:extLst>
              <a:ext uri="{FF2B5EF4-FFF2-40B4-BE49-F238E27FC236}">
                <a16:creationId xmlns:a16="http://schemas.microsoft.com/office/drawing/2014/main" id="{F6E658F5-EE1E-5B4C-8C93-DC088FFF4274}"/>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18247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29E1D3-B7AD-E445-A7D3-4D57543513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6A024CD-F3B5-FF4C-8E12-996C220DFAA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86E3E23-A97A-334A-A818-9ACDB551253C}"/>
              </a:ext>
            </a:extLst>
          </p:cNvPr>
          <p:cNvSpPr>
            <a:spLocks noGrp="1"/>
          </p:cNvSpPr>
          <p:nvPr>
            <p:ph type="dt" sz="half" idx="10"/>
          </p:nvPr>
        </p:nvSpPr>
        <p:spPr/>
        <p:txBody>
          <a:bodyPr/>
          <a:lstStyle/>
          <a:p>
            <a:fld id="{8ECE3CA4-3B84-9E45-8568-EEA886ADA8FF}" type="datetime1">
              <a:rPr lang="es-CL" smtClean="0"/>
              <a:t>22-03-20</a:t>
            </a:fld>
            <a:endParaRPr lang="es-CL"/>
          </a:p>
        </p:txBody>
      </p:sp>
      <p:sp>
        <p:nvSpPr>
          <p:cNvPr id="5" name="Marcador de pie de página 4">
            <a:extLst>
              <a:ext uri="{FF2B5EF4-FFF2-40B4-BE49-F238E27FC236}">
                <a16:creationId xmlns:a16="http://schemas.microsoft.com/office/drawing/2014/main" id="{B368CE5A-E4B4-BE4B-8BD1-0A0BE5BDE484}"/>
              </a:ext>
            </a:extLst>
          </p:cNvPr>
          <p:cNvSpPr>
            <a:spLocks noGrp="1"/>
          </p:cNvSpPr>
          <p:nvPr>
            <p:ph type="ftr" sz="quarter" idx="11"/>
          </p:nvPr>
        </p:nvSpPr>
        <p:spPr/>
        <p:txBody>
          <a:bodyPr/>
          <a:lstStyle/>
          <a:p>
            <a:r>
              <a:rPr lang="es-CL"/>
              <a:t>Prof.: Marcel López Urbina</a:t>
            </a:r>
          </a:p>
        </p:txBody>
      </p:sp>
      <p:sp>
        <p:nvSpPr>
          <p:cNvPr id="6" name="Marcador de número de diapositiva 5">
            <a:extLst>
              <a:ext uri="{FF2B5EF4-FFF2-40B4-BE49-F238E27FC236}">
                <a16:creationId xmlns:a16="http://schemas.microsoft.com/office/drawing/2014/main" id="{363278D7-A013-3D41-8EC3-97DA42209952}"/>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34701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72732-81DF-7649-B0A2-713333B112D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2B4246D-7E77-6148-9C86-2AB95E567B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23FCFE9-4CF3-8D47-8ADF-940C6E3E6F84}"/>
              </a:ext>
            </a:extLst>
          </p:cNvPr>
          <p:cNvSpPr>
            <a:spLocks noGrp="1"/>
          </p:cNvSpPr>
          <p:nvPr>
            <p:ph type="dt" sz="half" idx="10"/>
          </p:nvPr>
        </p:nvSpPr>
        <p:spPr/>
        <p:txBody>
          <a:bodyPr/>
          <a:lstStyle/>
          <a:p>
            <a:fld id="{5731D157-94DB-9145-877D-21686B6BDBFB}" type="datetime1">
              <a:rPr lang="es-CL" smtClean="0"/>
              <a:t>22-03-20</a:t>
            </a:fld>
            <a:endParaRPr lang="es-CL"/>
          </a:p>
        </p:txBody>
      </p:sp>
      <p:sp>
        <p:nvSpPr>
          <p:cNvPr id="5" name="Marcador de pie de página 4">
            <a:extLst>
              <a:ext uri="{FF2B5EF4-FFF2-40B4-BE49-F238E27FC236}">
                <a16:creationId xmlns:a16="http://schemas.microsoft.com/office/drawing/2014/main" id="{36ADEB1B-B4C1-D443-8622-8E81B95E336C}"/>
              </a:ext>
            </a:extLst>
          </p:cNvPr>
          <p:cNvSpPr>
            <a:spLocks noGrp="1"/>
          </p:cNvSpPr>
          <p:nvPr>
            <p:ph type="ftr" sz="quarter" idx="11"/>
          </p:nvPr>
        </p:nvSpPr>
        <p:spPr/>
        <p:txBody>
          <a:bodyPr/>
          <a:lstStyle/>
          <a:p>
            <a:r>
              <a:rPr lang="es-CL"/>
              <a:t>Prof.: Marcel López Urbina</a:t>
            </a:r>
          </a:p>
        </p:txBody>
      </p:sp>
      <p:sp>
        <p:nvSpPr>
          <p:cNvPr id="6" name="Marcador de número de diapositiva 5">
            <a:extLst>
              <a:ext uri="{FF2B5EF4-FFF2-40B4-BE49-F238E27FC236}">
                <a16:creationId xmlns:a16="http://schemas.microsoft.com/office/drawing/2014/main" id="{0E3DC414-6E44-8940-9FF0-ECFD775EB13A}"/>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333807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05F73-DDDF-6847-81BC-C02FE49C08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AE20313-3A45-8F4B-80C1-9D6516AB16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FF6F10-F8BC-634E-BD2A-041B97809B16}"/>
              </a:ext>
            </a:extLst>
          </p:cNvPr>
          <p:cNvSpPr>
            <a:spLocks noGrp="1"/>
          </p:cNvSpPr>
          <p:nvPr>
            <p:ph type="dt" sz="half" idx="10"/>
          </p:nvPr>
        </p:nvSpPr>
        <p:spPr/>
        <p:txBody>
          <a:bodyPr/>
          <a:lstStyle/>
          <a:p>
            <a:fld id="{2BD1FBF8-053E-7044-BEBB-92C90567B49F}" type="datetime1">
              <a:rPr lang="es-CL" smtClean="0"/>
              <a:t>22-03-20</a:t>
            </a:fld>
            <a:endParaRPr lang="es-CL"/>
          </a:p>
        </p:txBody>
      </p:sp>
      <p:sp>
        <p:nvSpPr>
          <p:cNvPr id="5" name="Marcador de pie de página 4">
            <a:extLst>
              <a:ext uri="{FF2B5EF4-FFF2-40B4-BE49-F238E27FC236}">
                <a16:creationId xmlns:a16="http://schemas.microsoft.com/office/drawing/2014/main" id="{206ACDCE-5C24-104D-B1BC-DE5AE80C7423}"/>
              </a:ext>
            </a:extLst>
          </p:cNvPr>
          <p:cNvSpPr>
            <a:spLocks noGrp="1"/>
          </p:cNvSpPr>
          <p:nvPr>
            <p:ph type="ftr" sz="quarter" idx="11"/>
          </p:nvPr>
        </p:nvSpPr>
        <p:spPr/>
        <p:txBody>
          <a:bodyPr/>
          <a:lstStyle/>
          <a:p>
            <a:r>
              <a:rPr lang="es-CL"/>
              <a:t>Prof.: Marcel López Urbina</a:t>
            </a:r>
          </a:p>
        </p:txBody>
      </p:sp>
      <p:sp>
        <p:nvSpPr>
          <p:cNvPr id="6" name="Marcador de número de diapositiva 5">
            <a:extLst>
              <a:ext uri="{FF2B5EF4-FFF2-40B4-BE49-F238E27FC236}">
                <a16:creationId xmlns:a16="http://schemas.microsoft.com/office/drawing/2014/main" id="{2BBA0103-737F-5A48-BF56-23DA4BF5D18E}"/>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143219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364C2-ECF2-E04C-A70D-3B57CF93269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7BB3547-9E83-1149-87F2-322399B2E30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AABF5BF-4ACF-F34F-AA57-4A5FCA60BB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A46C790-6B0D-BF4B-9093-0BBE72D4B376}"/>
              </a:ext>
            </a:extLst>
          </p:cNvPr>
          <p:cNvSpPr>
            <a:spLocks noGrp="1"/>
          </p:cNvSpPr>
          <p:nvPr>
            <p:ph type="dt" sz="half" idx="10"/>
          </p:nvPr>
        </p:nvSpPr>
        <p:spPr/>
        <p:txBody>
          <a:bodyPr/>
          <a:lstStyle/>
          <a:p>
            <a:fld id="{5D57BC1A-3D7E-424D-AC8E-044D546E5B6E}" type="datetime1">
              <a:rPr lang="es-CL" smtClean="0"/>
              <a:t>22-03-20</a:t>
            </a:fld>
            <a:endParaRPr lang="es-CL"/>
          </a:p>
        </p:txBody>
      </p:sp>
      <p:sp>
        <p:nvSpPr>
          <p:cNvPr id="6" name="Marcador de pie de página 5">
            <a:extLst>
              <a:ext uri="{FF2B5EF4-FFF2-40B4-BE49-F238E27FC236}">
                <a16:creationId xmlns:a16="http://schemas.microsoft.com/office/drawing/2014/main" id="{6C9EA307-54F1-CD4D-8EE2-DE99B00BEAAD}"/>
              </a:ext>
            </a:extLst>
          </p:cNvPr>
          <p:cNvSpPr>
            <a:spLocks noGrp="1"/>
          </p:cNvSpPr>
          <p:nvPr>
            <p:ph type="ftr" sz="quarter" idx="11"/>
          </p:nvPr>
        </p:nvSpPr>
        <p:spPr/>
        <p:txBody>
          <a:bodyPr/>
          <a:lstStyle/>
          <a:p>
            <a:r>
              <a:rPr lang="es-CL"/>
              <a:t>Prof.: Marcel López Urbina</a:t>
            </a:r>
          </a:p>
        </p:txBody>
      </p:sp>
      <p:sp>
        <p:nvSpPr>
          <p:cNvPr id="7" name="Marcador de número de diapositiva 6">
            <a:extLst>
              <a:ext uri="{FF2B5EF4-FFF2-40B4-BE49-F238E27FC236}">
                <a16:creationId xmlns:a16="http://schemas.microsoft.com/office/drawing/2014/main" id="{0B4A3F9A-452E-9E41-A8A7-6E601782398A}"/>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262076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9CF5D-E724-2146-9BA1-A61281B90F9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7BE66B3-DB94-1C43-ACFF-68DB94DCD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21B741A-6833-CC4F-899D-D810C37E8DD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A22DCA5-5A55-5B47-92CC-E6C49176B4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4412CF-CE5D-4140-8E34-CAC82AFFC46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3FEED2F-600E-1449-8D5C-B8366AD73449}"/>
              </a:ext>
            </a:extLst>
          </p:cNvPr>
          <p:cNvSpPr>
            <a:spLocks noGrp="1"/>
          </p:cNvSpPr>
          <p:nvPr>
            <p:ph type="dt" sz="half" idx="10"/>
          </p:nvPr>
        </p:nvSpPr>
        <p:spPr/>
        <p:txBody>
          <a:bodyPr/>
          <a:lstStyle/>
          <a:p>
            <a:fld id="{7719D646-ED63-D648-9DDF-30307A9D4F0B}" type="datetime1">
              <a:rPr lang="es-CL" smtClean="0"/>
              <a:t>22-03-20</a:t>
            </a:fld>
            <a:endParaRPr lang="es-CL"/>
          </a:p>
        </p:txBody>
      </p:sp>
      <p:sp>
        <p:nvSpPr>
          <p:cNvPr id="8" name="Marcador de pie de página 7">
            <a:extLst>
              <a:ext uri="{FF2B5EF4-FFF2-40B4-BE49-F238E27FC236}">
                <a16:creationId xmlns:a16="http://schemas.microsoft.com/office/drawing/2014/main" id="{E27BB415-10CC-BB4C-8EF2-3E3F45DE65E9}"/>
              </a:ext>
            </a:extLst>
          </p:cNvPr>
          <p:cNvSpPr>
            <a:spLocks noGrp="1"/>
          </p:cNvSpPr>
          <p:nvPr>
            <p:ph type="ftr" sz="quarter" idx="11"/>
          </p:nvPr>
        </p:nvSpPr>
        <p:spPr/>
        <p:txBody>
          <a:bodyPr/>
          <a:lstStyle/>
          <a:p>
            <a:r>
              <a:rPr lang="es-CL"/>
              <a:t>Prof.: Marcel López Urbina</a:t>
            </a:r>
          </a:p>
        </p:txBody>
      </p:sp>
      <p:sp>
        <p:nvSpPr>
          <p:cNvPr id="9" name="Marcador de número de diapositiva 8">
            <a:extLst>
              <a:ext uri="{FF2B5EF4-FFF2-40B4-BE49-F238E27FC236}">
                <a16:creationId xmlns:a16="http://schemas.microsoft.com/office/drawing/2014/main" id="{239FB49D-F744-F445-B501-B243D704C749}"/>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140614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EF103-0D71-2D47-8D57-824A763EB5A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41561C75-CD41-624D-8301-0A36DA4C44AF}"/>
              </a:ext>
            </a:extLst>
          </p:cNvPr>
          <p:cNvSpPr>
            <a:spLocks noGrp="1"/>
          </p:cNvSpPr>
          <p:nvPr>
            <p:ph type="dt" sz="half" idx="10"/>
          </p:nvPr>
        </p:nvSpPr>
        <p:spPr/>
        <p:txBody>
          <a:bodyPr/>
          <a:lstStyle/>
          <a:p>
            <a:fld id="{577AF4C9-D4A4-644C-981F-B631B835269F}" type="datetime1">
              <a:rPr lang="es-CL" smtClean="0"/>
              <a:t>22-03-20</a:t>
            </a:fld>
            <a:endParaRPr lang="es-CL"/>
          </a:p>
        </p:txBody>
      </p:sp>
      <p:sp>
        <p:nvSpPr>
          <p:cNvPr id="4" name="Marcador de pie de página 3">
            <a:extLst>
              <a:ext uri="{FF2B5EF4-FFF2-40B4-BE49-F238E27FC236}">
                <a16:creationId xmlns:a16="http://schemas.microsoft.com/office/drawing/2014/main" id="{04F3A28F-B95E-EB45-9CB6-529F4CFE8CCD}"/>
              </a:ext>
            </a:extLst>
          </p:cNvPr>
          <p:cNvSpPr>
            <a:spLocks noGrp="1"/>
          </p:cNvSpPr>
          <p:nvPr>
            <p:ph type="ftr" sz="quarter" idx="11"/>
          </p:nvPr>
        </p:nvSpPr>
        <p:spPr/>
        <p:txBody>
          <a:bodyPr/>
          <a:lstStyle/>
          <a:p>
            <a:r>
              <a:rPr lang="es-CL"/>
              <a:t>Prof.: Marcel López Urbina</a:t>
            </a:r>
          </a:p>
        </p:txBody>
      </p:sp>
      <p:sp>
        <p:nvSpPr>
          <p:cNvPr id="5" name="Marcador de número de diapositiva 4">
            <a:extLst>
              <a:ext uri="{FF2B5EF4-FFF2-40B4-BE49-F238E27FC236}">
                <a16:creationId xmlns:a16="http://schemas.microsoft.com/office/drawing/2014/main" id="{514DA782-07C6-2A4E-8B5B-70DB65EAF987}"/>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258791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D93C363-C3E9-EC40-9823-70E3B4AC98BC}"/>
              </a:ext>
            </a:extLst>
          </p:cNvPr>
          <p:cNvSpPr>
            <a:spLocks noGrp="1"/>
          </p:cNvSpPr>
          <p:nvPr>
            <p:ph type="dt" sz="half" idx="10"/>
          </p:nvPr>
        </p:nvSpPr>
        <p:spPr/>
        <p:txBody>
          <a:bodyPr/>
          <a:lstStyle/>
          <a:p>
            <a:fld id="{BA74ADBB-F2C2-1249-86DE-4C550C4AF385}" type="datetime1">
              <a:rPr lang="es-CL" smtClean="0"/>
              <a:t>22-03-20</a:t>
            </a:fld>
            <a:endParaRPr lang="es-CL"/>
          </a:p>
        </p:txBody>
      </p:sp>
      <p:sp>
        <p:nvSpPr>
          <p:cNvPr id="3" name="Marcador de pie de página 2">
            <a:extLst>
              <a:ext uri="{FF2B5EF4-FFF2-40B4-BE49-F238E27FC236}">
                <a16:creationId xmlns:a16="http://schemas.microsoft.com/office/drawing/2014/main" id="{F1C51435-13EA-D248-A45C-EE63C55641DD}"/>
              </a:ext>
            </a:extLst>
          </p:cNvPr>
          <p:cNvSpPr>
            <a:spLocks noGrp="1"/>
          </p:cNvSpPr>
          <p:nvPr>
            <p:ph type="ftr" sz="quarter" idx="11"/>
          </p:nvPr>
        </p:nvSpPr>
        <p:spPr/>
        <p:txBody>
          <a:bodyPr/>
          <a:lstStyle/>
          <a:p>
            <a:r>
              <a:rPr lang="es-CL"/>
              <a:t>Prof.: Marcel López Urbina</a:t>
            </a:r>
          </a:p>
        </p:txBody>
      </p:sp>
      <p:sp>
        <p:nvSpPr>
          <p:cNvPr id="4" name="Marcador de número de diapositiva 3">
            <a:extLst>
              <a:ext uri="{FF2B5EF4-FFF2-40B4-BE49-F238E27FC236}">
                <a16:creationId xmlns:a16="http://schemas.microsoft.com/office/drawing/2014/main" id="{933B4700-EEFB-3B4A-979D-D960C2C0CC28}"/>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297137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C8F38-FCF3-6046-850F-51DC0B977E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6ACF170-1F1C-934D-9D31-A03F25093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2E2C8DE-B850-C348-A2A7-521C559F3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266214-D5BD-1A4C-AD8B-2B75085B323C}"/>
              </a:ext>
            </a:extLst>
          </p:cNvPr>
          <p:cNvSpPr>
            <a:spLocks noGrp="1"/>
          </p:cNvSpPr>
          <p:nvPr>
            <p:ph type="dt" sz="half" idx="10"/>
          </p:nvPr>
        </p:nvSpPr>
        <p:spPr/>
        <p:txBody>
          <a:bodyPr/>
          <a:lstStyle/>
          <a:p>
            <a:fld id="{1F9EEF9F-605C-914F-A48D-A56EBDB9CB14}" type="datetime1">
              <a:rPr lang="es-CL" smtClean="0"/>
              <a:t>22-03-20</a:t>
            </a:fld>
            <a:endParaRPr lang="es-CL"/>
          </a:p>
        </p:txBody>
      </p:sp>
      <p:sp>
        <p:nvSpPr>
          <p:cNvPr id="6" name="Marcador de pie de página 5">
            <a:extLst>
              <a:ext uri="{FF2B5EF4-FFF2-40B4-BE49-F238E27FC236}">
                <a16:creationId xmlns:a16="http://schemas.microsoft.com/office/drawing/2014/main" id="{88E9E049-D933-5E4C-A233-918936568D3E}"/>
              </a:ext>
            </a:extLst>
          </p:cNvPr>
          <p:cNvSpPr>
            <a:spLocks noGrp="1"/>
          </p:cNvSpPr>
          <p:nvPr>
            <p:ph type="ftr" sz="quarter" idx="11"/>
          </p:nvPr>
        </p:nvSpPr>
        <p:spPr/>
        <p:txBody>
          <a:bodyPr/>
          <a:lstStyle/>
          <a:p>
            <a:r>
              <a:rPr lang="es-CL"/>
              <a:t>Prof.: Marcel López Urbina</a:t>
            </a:r>
          </a:p>
        </p:txBody>
      </p:sp>
      <p:sp>
        <p:nvSpPr>
          <p:cNvPr id="7" name="Marcador de número de diapositiva 6">
            <a:extLst>
              <a:ext uri="{FF2B5EF4-FFF2-40B4-BE49-F238E27FC236}">
                <a16:creationId xmlns:a16="http://schemas.microsoft.com/office/drawing/2014/main" id="{ACDF138C-68FB-EB4B-B3C9-490D141B4CF0}"/>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256840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22E9A-D4EE-9347-BB25-DDF124BDC3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4C1E81-431C-1643-9691-2E8672E40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671F09F-7EFC-E04F-BB09-D87DFB4C4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08C927-0085-E747-A54A-89F34CAC8FFF}"/>
              </a:ext>
            </a:extLst>
          </p:cNvPr>
          <p:cNvSpPr>
            <a:spLocks noGrp="1"/>
          </p:cNvSpPr>
          <p:nvPr>
            <p:ph type="dt" sz="half" idx="10"/>
          </p:nvPr>
        </p:nvSpPr>
        <p:spPr/>
        <p:txBody>
          <a:bodyPr/>
          <a:lstStyle/>
          <a:p>
            <a:fld id="{F608C396-ED72-C747-B294-6982A031027C}" type="datetime1">
              <a:rPr lang="es-CL" smtClean="0"/>
              <a:t>22-03-20</a:t>
            </a:fld>
            <a:endParaRPr lang="es-CL"/>
          </a:p>
        </p:txBody>
      </p:sp>
      <p:sp>
        <p:nvSpPr>
          <p:cNvPr id="6" name="Marcador de pie de página 5">
            <a:extLst>
              <a:ext uri="{FF2B5EF4-FFF2-40B4-BE49-F238E27FC236}">
                <a16:creationId xmlns:a16="http://schemas.microsoft.com/office/drawing/2014/main" id="{1412DA24-0B01-FF4F-8E13-35024700824C}"/>
              </a:ext>
            </a:extLst>
          </p:cNvPr>
          <p:cNvSpPr>
            <a:spLocks noGrp="1"/>
          </p:cNvSpPr>
          <p:nvPr>
            <p:ph type="ftr" sz="quarter" idx="11"/>
          </p:nvPr>
        </p:nvSpPr>
        <p:spPr/>
        <p:txBody>
          <a:bodyPr/>
          <a:lstStyle/>
          <a:p>
            <a:r>
              <a:rPr lang="es-CL"/>
              <a:t>Prof.: Marcel López Urbina</a:t>
            </a:r>
          </a:p>
        </p:txBody>
      </p:sp>
      <p:sp>
        <p:nvSpPr>
          <p:cNvPr id="7" name="Marcador de número de diapositiva 6">
            <a:extLst>
              <a:ext uri="{FF2B5EF4-FFF2-40B4-BE49-F238E27FC236}">
                <a16:creationId xmlns:a16="http://schemas.microsoft.com/office/drawing/2014/main" id="{A4E53920-9FC3-5441-8606-C57BB6C11217}"/>
              </a:ext>
            </a:extLst>
          </p:cNvPr>
          <p:cNvSpPr>
            <a:spLocks noGrp="1"/>
          </p:cNvSpPr>
          <p:nvPr>
            <p:ph type="sldNum" sz="quarter" idx="12"/>
          </p:nvPr>
        </p:nvSpPr>
        <p:spPr/>
        <p:txBody>
          <a:bodyPr/>
          <a:lstStyle/>
          <a:p>
            <a:fld id="{D5A4F5D9-4B80-FF42-8AC6-A6E43677CAB0}" type="slidenum">
              <a:rPr lang="es-CL" smtClean="0"/>
              <a:t>‹Nº›</a:t>
            </a:fld>
            <a:endParaRPr lang="es-CL"/>
          </a:p>
        </p:txBody>
      </p:sp>
    </p:spTree>
    <p:extLst>
      <p:ext uri="{BB962C8B-B14F-4D97-AF65-F5344CB8AC3E}">
        <p14:creationId xmlns:p14="http://schemas.microsoft.com/office/powerpoint/2010/main" val="89761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25CC90-5EA5-6F40-9D59-02C738552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19F99F3-8A41-CA4B-94D7-FD41946AE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3795AF1-ADBE-3B44-8282-D8E084ACF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13E45-2679-914F-AE86-802D8EF931F8}" type="datetime1">
              <a:rPr lang="es-CL" smtClean="0"/>
              <a:t>22-03-20</a:t>
            </a:fld>
            <a:endParaRPr lang="es-CL"/>
          </a:p>
        </p:txBody>
      </p:sp>
      <p:sp>
        <p:nvSpPr>
          <p:cNvPr id="5" name="Marcador de pie de página 4">
            <a:extLst>
              <a:ext uri="{FF2B5EF4-FFF2-40B4-BE49-F238E27FC236}">
                <a16:creationId xmlns:a16="http://schemas.microsoft.com/office/drawing/2014/main" id="{99E71CD0-8BF5-884B-A864-F8A7F2E9F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L"/>
              <a:t>Prof.: Marcel López Urbina</a:t>
            </a:r>
          </a:p>
        </p:txBody>
      </p:sp>
      <p:sp>
        <p:nvSpPr>
          <p:cNvPr id="6" name="Marcador de número de diapositiva 5">
            <a:extLst>
              <a:ext uri="{FF2B5EF4-FFF2-40B4-BE49-F238E27FC236}">
                <a16:creationId xmlns:a16="http://schemas.microsoft.com/office/drawing/2014/main" id="{0B89F1E4-A7D3-CC4B-9D6C-6A93890472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4F5D9-4B80-FF42-8AC6-A6E43677CAB0}" type="slidenum">
              <a:rPr lang="es-CL" smtClean="0"/>
              <a:t>‹Nº›</a:t>
            </a:fld>
            <a:endParaRPr lang="es-CL"/>
          </a:p>
        </p:txBody>
      </p:sp>
    </p:spTree>
    <p:extLst>
      <p:ext uri="{BB962C8B-B14F-4D97-AF65-F5344CB8AC3E}">
        <p14:creationId xmlns:p14="http://schemas.microsoft.com/office/powerpoint/2010/main" val="108978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68E211C-C45E-A748-9163-B40D0D1B21D4}"/>
              </a:ext>
            </a:extLst>
          </p:cNvPr>
          <p:cNvSpPr>
            <a:spLocks noGrp="1"/>
          </p:cNvSpPr>
          <p:nvPr>
            <p:ph type="ctrTitle"/>
          </p:nvPr>
        </p:nvSpPr>
        <p:spPr>
          <a:xfrm>
            <a:off x="1524000" y="2157961"/>
            <a:ext cx="9214315" cy="1381125"/>
          </a:xfrm>
        </p:spPr>
        <p:txBody>
          <a:bodyPr anchor="ctr">
            <a:normAutofit fontScale="90000"/>
          </a:bodyPr>
          <a:lstStyle/>
          <a:p>
            <a:r>
              <a:rPr lang="es-CL" dirty="0">
                <a:latin typeface="Arial" panose="020B0604020202020204" pitchFamily="34" charset="0"/>
                <a:cs typeface="Arial" panose="020B0604020202020204" pitchFamily="34" charset="0"/>
              </a:rPr>
              <a:t>Rotación(es)</a:t>
            </a:r>
            <a:br>
              <a:rPr lang="es-CL" dirty="0">
                <a:latin typeface="Arial" panose="020B0604020202020204" pitchFamily="34" charset="0"/>
                <a:cs typeface="Arial" panose="020B0604020202020204" pitchFamily="34" charset="0"/>
              </a:rPr>
            </a:br>
            <a:endParaRPr lang="es-CL" dirty="0">
              <a:latin typeface="Arial" panose="020B0604020202020204" pitchFamily="34" charset="0"/>
              <a:cs typeface="Arial" panose="020B0604020202020204" pitchFamily="34" charset="0"/>
            </a:endParaRPr>
          </a:p>
        </p:txBody>
      </p:sp>
      <p:sp>
        <p:nvSpPr>
          <p:cNvPr id="11" name="Subtítulo 10">
            <a:extLst>
              <a:ext uri="{FF2B5EF4-FFF2-40B4-BE49-F238E27FC236}">
                <a16:creationId xmlns:a16="http://schemas.microsoft.com/office/drawing/2014/main" id="{65D0F851-EF00-2647-8B4D-B5B4380826B3}"/>
              </a:ext>
            </a:extLst>
          </p:cNvPr>
          <p:cNvSpPr>
            <a:spLocks noGrp="1"/>
          </p:cNvSpPr>
          <p:nvPr>
            <p:ph type="subTitle" idx="1"/>
          </p:nvPr>
        </p:nvSpPr>
        <p:spPr/>
        <p:txBody>
          <a:bodyPr/>
          <a:lstStyle/>
          <a:p>
            <a:r>
              <a:rPr lang="es-CL" dirty="0"/>
              <a:t>Marcel López Urbina</a:t>
            </a:r>
          </a:p>
        </p:txBody>
      </p:sp>
      <p:pic>
        <p:nvPicPr>
          <p:cNvPr id="13" name="Sonido 1" descr="Sonido 1">
            <a:hlinkClick r:id="" action="ppaction://media"/>
            <a:extLst>
              <a:ext uri="{FF2B5EF4-FFF2-40B4-BE49-F238E27FC236}">
                <a16:creationId xmlns:a16="http://schemas.microsoft.com/office/drawing/2014/main" id="{0A085B60-0AB6-8945-A84F-E5C4197F6F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735982"/>
            <a:ext cx="812800" cy="812800"/>
          </a:xfrm>
          <a:prstGeom prst="rect">
            <a:avLst/>
          </a:prstGeom>
        </p:spPr>
      </p:pic>
      <p:sp>
        <p:nvSpPr>
          <p:cNvPr id="2" name="Marcador de número de diapositiva 1">
            <a:extLst>
              <a:ext uri="{FF2B5EF4-FFF2-40B4-BE49-F238E27FC236}">
                <a16:creationId xmlns:a16="http://schemas.microsoft.com/office/drawing/2014/main" id="{33B1D528-BA4B-394C-8C25-61EBBB48A730}"/>
              </a:ext>
            </a:extLst>
          </p:cNvPr>
          <p:cNvSpPr>
            <a:spLocks noGrp="1"/>
          </p:cNvSpPr>
          <p:nvPr>
            <p:ph type="sldNum" sz="quarter" idx="12"/>
          </p:nvPr>
        </p:nvSpPr>
        <p:spPr/>
        <p:txBody>
          <a:bodyPr/>
          <a:lstStyle/>
          <a:p>
            <a:fld id="{D5A4F5D9-4B80-FF42-8AC6-A6E43677CAB0}" type="slidenum">
              <a:rPr lang="es-CL" smtClean="0"/>
              <a:t>1</a:t>
            </a:fld>
            <a:endParaRPr lang="es-CL"/>
          </a:p>
        </p:txBody>
      </p:sp>
      <p:sp>
        <p:nvSpPr>
          <p:cNvPr id="3" name="Marcador de pie de página 2">
            <a:extLst>
              <a:ext uri="{FF2B5EF4-FFF2-40B4-BE49-F238E27FC236}">
                <a16:creationId xmlns:a16="http://schemas.microsoft.com/office/drawing/2014/main" id="{8852BDFC-70FB-624C-AB96-4FC08FB0FD15}"/>
              </a:ext>
            </a:extLst>
          </p:cNvPr>
          <p:cNvSpPr>
            <a:spLocks noGrp="1"/>
          </p:cNvSpPr>
          <p:nvPr>
            <p:ph type="ftr" sz="quarter" idx="11"/>
          </p:nvPr>
        </p:nvSpPr>
        <p:spPr/>
        <p:txBody>
          <a:bodyPr/>
          <a:lstStyle/>
          <a:p>
            <a:r>
              <a:rPr lang="es-CL" dirty="0"/>
              <a:t>Prof.: Marcel López Urbina</a:t>
            </a:r>
          </a:p>
        </p:txBody>
      </p:sp>
      <p:pic>
        <p:nvPicPr>
          <p:cNvPr id="7" name="Imagen 6" descr="Imagen que contiene parada, alimentos, firmar, dibujo&#10;&#10;Descripción generada automáticamente">
            <a:extLst>
              <a:ext uri="{FF2B5EF4-FFF2-40B4-BE49-F238E27FC236}">
                <a16:creationId xmlns:a16="http://schemas.microsoft.com/office/drawing/2014/main" id="{1063EFDB-7924-FC47-B19D-F3F0D13EFECC}"/>
              </a:ext>
            </a:extLst>
          </p:cNvPr>
          <p:cNvPicPr>
            <a:picLocks noChangeAspect="1"/>
          </p:cNvPicPr>
          <p:nvPr/>
        </p:nvPicPr>
        <p:blipFill>
          <a:blip r:embed="rId5"/>
          <a:stretch>
            <a:fillRect/>
          </a:stretch>
        </p:blipFill>
        <p:spPr>
          <a:xfrm>
            <a:off x="1524000" y="814890"/>
            <a:ext cx="814762" cy="1055117"/>
          </a:xfrm>
          <a:prstGeom prst="rect">
            <a:avLst/>
          </a:prstGeom>
        </p:spPr>
      </p:pic>
      <p:sp>
        <p:nvSpPr>
          <p:cNvPr id="8" name="CuadroTexto 7">
            <a:extLst>
              <a:ext uri="{FF2B5EF4-FFF2-40B4-BE49-F238E27FC236}">
                <a16:creationId xmlns:a16="http://schemas.microsoft.com/office/drawing/2014/main" id="{0E800772-0EE8-BB40-BE4F-C52B7922887E}"/>
              </a:ext>
            </a:extLst>
          </p:cNvPr>
          <p:cNvSpPr txBox="1"/>
          <p:nvPr/>
        </p:nvSpPr>
        <p:spPr>
          <a:xfrm>
            <a:off x="2370670" y="846666"/>
            <a:ext cx="2675467" cy="954107"/>
          </a:xfrm>
          <a:prstGeom prst="rect">
            <a:avLst/>
          </a:prstGeom>
          <a:noFill/>
        </p:spPr>
        <p:txBody>
          <a:bodyPr wrap="square" rtlCol="0">
            <a:spAutoFit/>
          </a:bodyPr>
          <a:lstStyle/>
          <a:p>
            <a:r>
              <a:rPr lang="es-CL" sz="1400" dirty="0">
                <a:latin typeface="Arial" panose="020B0604020202020204" pitchFamily="34" charset="0"/>
                <a:cs typeface="Arial" panose="020B0604020202020204" pitchFamily="34" charset="0"/>
              </a:rPr>
              <a:t>Instituto Nacional </a:t>
            </a:r>
          </a:p>
          <a:p>
            <a:r>
              <a:rPr lang="es-CL" sz="1400" dirty="0">
                <a:latin typeface="Arial" panose="020B0604020202020204" pitchFamily="34" charset="0"/>
                <a:cs typeface="Arial" panose="020B0604020202020204" pitchFamily="34" charset="0"/>
              </a:rPr>
              <a:t>Física</a:t>
            </a:r>
          </a:p>
          <a:p>
            <a:r>
              <a:rPr lang="es-CL" sz="1400" dirty="0">
                <a:latin typeface="Arial" panose="020B0604020202020204" pitchFamily="34" charset="0"/>
                <a:cs typeface="Arial" panose="020B0604020202020204" pitchFamily="34" charset="0"/>
              </a:rPr>
              <a:t>4º P.Electivo– 2020</a:t>
            </a:r>
          </a:p>
          <a:p>
            <a:r>
              <a:rPr lang="es-CL" sz="1400" dirty="0">
                <a:latin typeface="Arial" panose="020B0604020202020204" pitchFamily="34" charset="0"/>
                <a:cs typeface="Arial" panose="020B0604020202020204" pitchFamily="34" charset="0"/>
              </a:rPr>
              <a:t>Marcel López Urbina</a:t>
            </a:r>
          </a:p>
        </p:txBody>
      </p:sp>
    </p:spTree>
    <p:extLst>
      <p:ext uri="{BB962C8B-B14F-4D97-AF65-F5344CB8AC3E}">
        <p14:creationId xmlns:p14="http://schemas.microsoft.com/office/powerpoint/2010/main" val="189825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F1452-1AD5-9F44-934A-D6D9A2F9DFD4}"/>
              </a:ext>
            </a:extLst>
          </p:cNvPr>
          <p:cNvSpPr>
            <a:spLocks noGrp="1"/>
          </p:cNvSpPr>
          <p:nvPr>
            <p:ph type="title"/>
          </p:nvPr>
        </p:nvSpPr>
        <p:spPr/>
        <p:txBody>
          <a:bodyPr>
            <a:normAutofit/>
          </a:bodyPr>
          <a:lstStyle/>
          <a:p>
            <a:r>
              <a:rPr lang="es-CL" sz="4600" dirty="0">
                <a:solidFill>
                  <a:srgbClr val="FFFFFF"/>
                </a:solidFill>
              </a:rPr>
              <a:t>Torque</a:t>
            </a:r>
          </a:p>
        </p:txBody>
      </p:sp>
      <p:sp>
        <p:nvSpPr>
          <p:cNvPr id="8" name="Marcador de contenido 7">
            <a:extLst>
              <a:ext uri="{FF2B5EF4-FFF2-40B4-BE49-F238E27FC236}">
                <a16:creationId xmlns:a16="http://schemas.microsoft.com/office/drawing/2014/main" id="{56DCBED7-9E89-A84A-8543-27FDBEA3AD30}"/>
              </a:ext>
            </a:extLst>
          </p:cNvPr>
          <p:cNvSpPr>
            <a:spLocks noGrp="1"/>
          </p:cNvSpPr>
          <p:nvPr>
            <p:ph idx="1"/>
          </p:nvPr>
        </p:nvSpPr>
        <p:spPr/>
        <p:txBody>
          <a:bodyPr/>
          <a:lstStyle/>
          <a:p>
            <a:pPr algn="just"/>
            <a:r>
              <a:rPr lang="es-CL" sz="2400" dirty="0">
                <a:latin typeface="Arial" panose="020B0604020202020204" pitchFamily="34" charset="0"/>
                <a:cs typeface="Arial" panose="020B0604020202020204" pitchFamily="34" charset="0"/>
              </a:rPr>
              <a:t>Para mostrar cuando una fuerza produce una rotación vamos a considerar el siguiente ejemplo: Una regla (uniforme y homogenea) con tres orificios apoyada en una superficie horizontal y lisa, sobre la cual se aplica una fuerza de tamaño F de dirección horizontal sobre cada uno de los orificios de forma sucesiva. Tal y como se muestra en la figura.</a:t>
            </a:r>
          </a:p>
          <a:p>
            <a:endParaRPr lang="es-CL" dirty="0"/>
          </a:p>
        </p:txBody>
      </p:sp>
      <p:pic>
        <p:nvPicPr>
          <p:cNvPr id="7" name="Sonido2" descr="Sonido2">
            <a:hlinkClick r:id="" action="ppaction://media"/>
            <a:extLst>
              <a:ext uri="{FF2B5EF4-FFF2-40B4-BE49-F238E27FC236}">
                <a16:creationId xmlns:a16="http://schemas.microsoft.com/office/drawing/2014/main" id="{5D197D96-E020-CD4E-A9A3-496B758352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681037"/>
            <a:ext cx="812800" cy="812800"/>
          </a:xfrm>
          <a:prstGeom prst="rect">
            <a:avLst/>
          </a:prstGeom>
        </p:spPr>
      </p:pic>
      <p:sp>
        <p:nvSpPr>
          <p:cNvPr id="10" name="Rectángulo 9">
            <a:extLst>
              <a:ext uri="{FF2B5EF4-FFF2-40B4-BE49-F238E27FC236}">
                <a16:creationId xmlns:a16="http://schemas.microsoft.com/office/drawing/2014/main" id="{60A1EFCC-DC5C-2D4C-BE01-C6A7FA15DC3E}"/>
              </a:ext>
            </a:extLst>
          </p:cNvPr>
          <p:cNvSpPr/>
          <p:nvPr/>
        </p:nvSpPr>
        <p:spPr>
          <a:xfrm>
            <a:off x="1276837" y="4227276"/>
            <a:ext cx="360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Elipse 10">
            <a:extLst>
              <a:ext uri="{FF2B5EF4-FFF2-40B4-BE49-F238E27FC236}">
                <a16:creationId xmlns:a16="http://schemas.microsoft.com/office/drawing/2014/main" id="{74E72A6D-F1CA-9045-81D6-60C3EA7DB4B9}"/>
              </a:ext>
            </a:extLst>
          </p:cNvPr>
          <p:cNvSpPr/>
          <p:nvPr/>
        </p:nvSpPr>
        <p:spPr>
          <a:xfrm>
            <a:off x="1423540" y="4374054"/>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a:extLst>
              <a:ext uri="{FF2B5EF4-FFF2-40B4-BE49-F238E27FC236}">
                <a16:creationId xmlns:a16="http://schemas.microsoft.com/office/drawing/2014/main" id="{38B5FE0C-2292-6547-8D78-53FEC3D7B0FC}"/>
              </a:ext>
            </a:extLst>
          </p:cNvPr>
          <p:cNvSpPr/>
          <p:nvPr/>
        </p:nvSpPr>
        <p:spPr>
          <a:xfrm>
            <a:off x="1423540" y="4731276"/>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Elipse 12">
            <a:extLst>
              <a:ext uri="{FF2B5EF4-FFF2-40B4-BE49-F238E27FC236}">
                <a16:creationId xmlns:a16="http://schemas.microsoft.com/office/drawing/2014/main" id="{F2965E4E-E4C0-CA4B-8070-E378EEDA6AAB}"/>
              </a:ext>
            </a:extLst>
          </p:cNvPr>
          <p:cNvSpPr/>
          <p:nvPr/>
        </p:nvSpPr>
        <p:spPr>
          <a:xfrm>
            <a:off x="1423540" y="5108877"/>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5" name="Conector recto de flecha 14">
            <a:extLst>
              <a:ext uri="{FF2B5EF4-FFF2-40B4-BE49-F238E27FC236}">
                <a16:creationId xmlns:a16="http://schemas.microsoft.com/office/drawing/2014/main" id="{BA01F3E0-F332-7146-9AB8-3D344997ED78}"/>
              </a:ext>
            </a:extLst>
          </p:cNvPr>
          <p:cNvCxnSpPr/>
          <p:nvPr/>
        </p:nvCxnSpPr>
        <p:spPr>
          <a:xfrm>
            <a:off x="3081867" y="4374054"/>
            <a:ext cx="1260000" cy="0"/>
          </a:xfrm>
          <a:prstGeom prst="straightConnector1">
            <a:avLst/>
          </a:prstGeom>
          <a:ln w="12700">
            <a:headEnd type="none" w="med" len="lg"/>
            <a:tailEnd type="triangle"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0CA6B4A9-E450-7641-9FA6-9745658439BF}"/>
                  </a:ext>
                </a:extLst>
              </p:cNvPr>
              <p:cNvSpPr txBox="1"/>
              <p:nvPr/>
            </p:nvSpPr>
            <p:spPr>
              <a:xfrm>
                <a:off x="3437467" y="4001294"/>
                <a:ext cx="660400"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𝐹</m:t>
                          </m:r>
                        </m:e>
                      </m:acc>
                    </m:oMath>
                  </m:oMathPara>
                </a14:m>
                <a:endParaRPr lang="es-CL" dirty="0"/>
              </a:p>
            </p:txBody>
          </p:sp>
        </mc:Choice>
        <mc:Fallback xmlns="">
          <p:sp>
            <p:nvSpPr>
              <p:cNvPr id="16" name="CuadroTexto 15">
                <a:extLst>
                  <a:ext uri="{FF2B5EF4-FFF2-40B4-BE49-F238E27FC236}">
                    <a16:creationId xmlns:a16="http://schemas.microsoft.com/office/drawing/2014/main" id="{0CA6B4A9-E450-7641-9FA6-9745658439BF}"/>
                  </a:ext>
                </a:extLst>
              </p:cNvPr>
              <p:cNvSpPr txBox="1">
                <a:spLocks noRot="1" noChangeAspect="1" noMove="1" noResize="1" noEditPoints="1" noAdjustHandles="1" noChangeArrowheads="1" noChangeShapeType="1" noTextEdit="1"/>
              </p:cNvSpPr>
              <p:nvPr/>
            </p:nvSpPr>
            <p:spPr>
              <a:xfrm>
                <a:off x="3437467" y="4001294"/>
                <a:ext cx="660400" cy="402931"/>
              </a:xfrm>
              <a:prstGeom prst="rect">
                <a:avLst/>
              </a:prstGeom>
              <a:blipFill>
                <a:blip r:embed="rId5"/>
                <a:stretch>
                  <a:fillRect t="-9091"/>
                </a:stretch>
              </a:blipFill>
            </p:spPr>
            <p:txBody>
              <a:bodyPr/>
              <a:lstStyle/>
              <a:p>
                <a:r>
                  <a:rPr lang="es-CL">
                    <a:noFill/>
                  </a:rPr>
                  <a:t> </a:t>
                </a:r>
              </a:p>
            </p:txBody>
          </p:sp>
        </mc:Fallback>
      </mc:AlternateContent>
      <p:sp>
        <p:nvSpPr>
          <p:cNvPr id="3" name="Marcador de número de diapositiva 2">
            <a:extLst>
              <a:ext uri="{FF2B5EF4-FFF2-40B4-BE49-F238E27FC236}">
                <a16:creationId xmlns:a16="http://schemas.microsoft.com/office/drawing/2014/main" id="{C4BD640E-676D-FD49-B621-0E901B7C8999}"/>
              </a:ext>
            </a:extLst>
          </p:cNvPr>
          <p:cNvSpPr>
            <a:spLocks noGrp="1"/>
          </p:cNvSpPr>
          <p:nvPr>
            <p:ph type="sldNum" sz="quarter" idx="12"/>
          </p:nvPr>
        </p:nvSpPr>
        <p:spPr/>
        <p:txBody>
          <a:bodyPr/>
          <a:lstStyle/>
          <a:p>
            <a:fld id="{D5A4F5D9-4B80-FF42-8AC6-A6E43677CAB0}" type="slidenum">
              <a:rPr lang="es-CL" smtClean="0"/>
              <a:t>2</a:t>
            </a:fld>
            <a:endParaRPr lang="es-CL"/>
          </a:p>
        </p:txBody>
      </p:sp>
      <p:sp>
        <p:nvSpPr>
          <p:cNvPr id="4" name="Marcador de pie de página 3">
            <a:extLst>
              <a:ext uri="{FF2B5EF4-FFF2-40B4-BE49-F238E27FC236}">
                <a16:creationId xmlns:a16="http://schemas.microsoft.com/office/drawing/2014/main" id="{F95F1683-43BD-3E49-86DF-53DDFE112190}"/>
              </a:ext>
            </a:extLst>
          </p:cNvPr>
          <p:cNvSpPr>
            <a:spLocks noGrp="1"/>
          </p:cNvSpPr>
          <p:nvPr>
            <p:ph type="ftr" sz="quarter" idx="11"/>
          </p:nvPr>
        </p:nvSpPr>
        <p:spPr/>
        <p:txBody>
          <a:bodyPr/>
          <a:lstStyle/>
          <a:p>
            <a:r>
              <a:rPr lang="es-CL"/>
              <a:t>Prof.: Marcel López Urbina</a:t>
            </a:r>
          </a:p>
        </p:txBody>
      </p:sp>
    </p:spTree>
    <p:extLst>
      <p:ext uri="{BB962C8B-B14F-4D97-AF65-F5344CB8AC3E}">
        <p14:creationId xmlns:p14="http://schemas.microsoft.com/office/powerpoint/2010/main" val="404549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2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linds(horizontal)">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AA47623-EF47-BA42-B93A-BA375FAA2A7C}"/>
              </a:ext>
            </a:extLst>
          </p:cNvPr>
          <p:cNvGraphicFramePr>
            <a:graphicFrameLocks noGrp="1"/>
          </p:cNvGraphicFramePr>
          <p:nvPr>
            <p:extLst>
              <p:ext uri="{D42A27DB-BD31-4B8C-83A1-F6EECF244321}">
                <p14:modId xmlns:p14="http://schemas.microsoft.com/office/powerpoint/2010/main" val="1561326691"/>
              </p:ext>
            </p:extLst>
          </p:nvPr>
        </p:nvGraphicFramePr>
        <p:xfrm>
          <a:off x="2032000" y="719665"/>
          <a:ext cx="8128000" cy="456988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8940629"/>
                    </a:ext>
                  </a:extLst>
                </a:gridCol>
                <a:gridCol w="4064000">
                  <a:extLst>
                    <a:ext uri="{9D8B030D-6E8A-4147-A177-3AD203B41FA5}">
                      <a16:colId xmlns:a16="http://schemas.microsoft.com/office/drawing/2014/main" val="887323407"/>
                    </a:ext>
                  </a:extLst>
                </a:gridCol>
              </a:tblGrid>
              <a:tr h="448735">
                <a:tc>
                  <a:txBody>
                    <a:bodyPr/>
                    <a:lstStyle/>
                    <a:p>
                      <a:pPr algn="ctr"/>
                      <a:r>
                        <a:rPr lang="es-CL" dirty="0"/>
                        <a:t>Estado Inicial</a:t>
                      </a:r>
                    </a:p>
                  </a:txBody>
                  <a:tcPr anchor="ctr"/>
                </a:tc>
                <a:tc>
                  <a:txBody>
                    <a:bodyPr/>
                    <a:lstStyle/>
                    <a:p>
                      <a:pPr algn="ctr"/>
                      <a:r>
                        <a:rPr lang="es-CL" dirty="0"/>
                        <a:t>Estado Final</a:t>
                      </a:r>
                    </a:p>
                  </a:txBody>
                  <a:tcPr anchor="ctr"/>
                </a:tc>
                <a:extLst>
                  <a:ext uri="{0D108BD9-81ED-4DB2-BD59-A6C34878D82A}">
                    <a16:rowId xmlns:a16="http://schemas.microsoft.com/office/drawing/2014/main" val="811805234"/>
                  </a:ext>
                </a:extLst>
              </a:tr>
              <a:tr h="1373717">
                <a:tc>
                  <a:txBody>
                    <a:bodyPr/>
                    <a:lstStyle/>
                    <a:p>
                      <a:endParaRPr lang="es-CL" dirty="0"/>
                    </a:p>
                  </a:txBody>
                  <a:tcPr/>
                </a:tc>
                <a:tc>
                  <a:txBody>
                    <a:bodyPr/>
                    <a:lstStyle/>
                    <a:p>
                      <a:endParaRPr lang="es-CL" dirty="0"/>
                    </a:p>
                  </a:txBody>
                  <a:tcPr/>
                </a:tc>
                <a:extLst>
                  <a:ext uri="{0D108BD9-81ED-4DB2-BD59-A6C34878D82A}">
                    <a16:rowId xmlns:a16="http://schemas.microsoft.com/office/drawing/2014/main" val="759829108"/>
                  </a:ext>
                </a:extLst>
              </a:tr>
              <a:tr h="1373717">
                <a:tc>
                  <a:txBody>
                    <a:bodyPr/>
                    <a:lstStyle/>
                    <a:p>
                      <a:endParaRPr lang="es-CL" dirty="0"/>
                    </a:p>
                  </a:txBody>
                  <a:tcPr/>
                </a:tc>
                <a:tc>
                  <a:txBody>
                    <a:bodyPr/>
                    <a:lstStyle/>
                    <a:p>
                      <a:endParaRPr lang="es-CL" dirty="0"/>
                    </a:p>
                  </a:txBody>
                  <a:tcPr/>
                </a:tc>
                <a:extLst>
                  <a:ext uri="{0D108BD9-81ED-4DB2-BD59-A6C34878D82A}">
                    <a16:rowId xmlns:a16="http://schemas.microsoft.com/office/drawing/2014/main" val="1806685141"/>
                  </a:ext>
                </a:extLst>
              </a:tr>
              <a:tr h="1373717">
                <a:tc>
                  <a:txBody>
                    <a:bodyPr/>
                    <a:lstStyle/>
                    <a:p>
                      <a:endParaRPr lang="es-CL" dirty="0"/>
                    </a:p>
                  </a:txBody>
                  <a:tcPr/>
                </a:tc>
                <a:tc>
                  <a:txBody>
                    <a:bodyPr/>
                    <a:lstStyle/>
                    <a:p>
                      <a:endParaRPr lang="es-CL" dirty="0"/>
                    </a:p>
                  </a:txBody>
                  <a:tcPr/>
                </a:tc>
                <a:extLst>
                  <a:ext uri="{0D108BD9-81ED-4DB2-BD59-A6C34878D82A}">
                    <a16:rowId xmlns:a16="http://schemas.microsoft.com/office/drawing/2014/main" val="379482504"/>
                  </a:ext>
                </a:extLst>
              </a:tr>
            </a:tbl>
          </a:graphicData>
        </a:graphic>
      </p:graphicFrame>
      <p:sp>
        <p:nvSpPr>
          <p:cNvPr id="5" name="Rectángulo 4">
            <a:extLst>
              <a:ext uri="{FF2B5EF4-FFF2-40B4-BE49-F238E27FC236}">
                <a16:creationId xmlns:a16="http://schemas.microsoft.com/office/drawing/2014/main" id="{D540DF53-0FA6-8844-8918-5201B72CFB1B}"/>
              </a:ext>
            </a:extLst>
          </p:cNvPr>
          <p:cNvSpPr/>
          <p:nvPr/>
        </p:nvSpPr>
        <p:spPr>
          <a:xfrm>
            <a:off x="3816837" y="1399116"/>
            <a:ext cx="360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Elipse 5">
            <a:extLst>
              <a:ext uri="{FF2B5EF4-FFF2-40B4-BE49-F238E27FC236}">
                <a16:creationId xmlns:a16="http://schemas.microsoft.com/office/drawing/2014/main" id="{EB305C4E-EEA7-684E-A7EA-FA08EBFB9DD1}"/>
              </a:ext>
            </a:extLst>
          </p:cNvPr>
          <p:cNvSpPr/>
          <p:nvPr/>
        </p:nvSpPr>
        <p:spPr>
          <a:xfrm>
            <a:off x="3973634" y="1500714"/>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Elipse 6">
            <a:extLst>
              <a:ext uri="{FF2B5EF4-FFF2-40B4-BE49-F238E27FC236}">
                <a16:creationId xmlns:a16="http://schemas.microsoft.com/office/drawing/2014/main" id="{FB86A9A6-7269-934A-9E56-8D00E0508B0E}"/>
              </a:ext>
            </a:extLst>
          </p:cNvPr>
          <p:cNvSpPr/>
          <p:nvPr/>
        </p:nvSpPr>
        <p:spPr>
          <a:xfrm>
            <a:off x="3975767" y="1871383"/>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extLst>
              <a:ext uri="{FF2B5EF4-FFF2-40B4-BE49-F238E27FC236}">
                <a16:creationId xmlns:a16="http://schemas.microsoft.com/office/drawing/2014/main" id="{CDD89EBA-7A17-2C43-85A4-FD4026558B1A}"/>
              </a:ext>
            </a:extLst>
          </p:cNvPr>
          <p:cNvSpPr/>
          <p:nvPr/>
        </p:nvSpPr>
        <p:spPr>
          <a:xfrm>
            <a:off x="3975767" y="2252132"/>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de flecha 9">
            <a:extLst>
              <a:ext uri="{FF2B5EF4-FFF2-40B4-BE49-F238E27FC236}">
                <a16:creationId xmlns:a16="http://schemas.microsoft.com/office/drawing/2014/main" id="{0F6276EC-1609-7F45-BD00-323CFAC9BF42}"/>
              </a:ext>
            </a:extLst>
          </p:cNvPr>
          <p:cNvCxnSpPr>
            <a:cxnSpLocks/>
          </p:cNvCxnSpPr>
          <p:nvPr/>
        </p:nvCxnSpPr>
        <p:spPr>
          <a:xfrm>
            <a:off x="3984177" y="1545237"/>
            <a:ext cx="1260000" cy="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1DDE6C5-5EB4-AD4F-A11A-5E762F29868E}"/>
                  </a:ext>
                </a:extLst>
              </p:cNvPr>
              <p:cNvSpPr txBox="1"/>
              <p:nvPr/>
            </p:nvSpPr>
            <p:spPr>
              <a:xfrm>
                <a:off x="4442341" y="1572714"/>
                <a:ext cx="660400"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𝐹</m:t>
                          </m:r>
                        </m:e>
                      </m:acc>
                    </m:oMath>
                  </m:oMathPara>
                </a14:m>
                <a:endParaRPr lang="es-CL" dirty="0"/>
              </a:p>
            </p:txBody>
          </p:sp>
        </mc:Choice>
        <mc:Fallback xmlns="">
          <p:sp>
            <p:nvSpPr>
              <p:cNvPr id="11" name="CuadroTexto 10">
                <a:extLst>
                  <a:ext uri="{FF2B5EF4-FFF2-40B4-BE49-F238E27FC236}">
                    <a16:creationId xmlns:a16="http://schemas.microsoft.com/office/drawing/2014/main" id="{E1DDE6C5-5EB4-AD4F-A11A-5E762F29868E}"/>
                  </a:ext>
                </a:extLst>
              </p:cNvPr>
              <p:cNvSpPr txBox="1">
                <a:spLocks noRot="1" noChangeAspect="1" noMove="1" noResize="1" noEditPoints="1" noAdjustHandles="1" noChangeArrowheads="1" noChangeShapeType="1" noTextEdit="1"/>
              </p:cNvSpPr>
              <p:nvPr/>
            </p:nvSpPr>
            <p:spPr>
              <a:xfrm>
                <a:off x="4442341" y="1572714"/>
                <a:ext cx="660400" cy="402931"/>
              </a:xfrm>
              <a:prstGeom prst="rect">
                <a:avLst/>
              </a:prstGeom>
              <a:blipFill>
                <a:blip r:embed="rId4"/>
                <a:stretch>
                  <a:fillRect t="-9091"/>
                </a:stretch>
              </a:blipFill>
            </p:spPr>
            <p:txBody>
              <a:bodyPr/>
              <a:lstStyle/>
              <a:p>
                <a:r>
                  <a:rPr lang="es-CL">
                    <a:noFill/>
                  </a:rPr>
                  <a:t> </a:t>
                </a:r>
              </a:p>
            </p:txBody>
          </p:sp>
        </mc:Fallback>
      </mc:AlternateContent>
      <p:sp>
        <p:nvSpPr>
          <p:cNvPr id="12" name="Rectángulo 11">
            <a:extLst>
              <a:ext uri="{FF2B5EF4-FFF2-40B4-BE49-F238E27FC236}">
                <a16:creationId xmlns:a16="http://schemas.microsoft.com/office/drawing/2014/main" id="{D7598AB6-2316-304A-A3B0-A6AD917A0CCE}"/>
              </a:ext>
            </a:extLst>
          </p:cNvPr>
          <p:cNvSpPr/>
          <p:nvPr/>
        </p:nvSpPr>
        <p:spPr>
          <a:xfrm rot="1800000">
            <a:off x="7569200" y="1297518"/>
            <a:ext cx="360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4" name="Conector recto 13">
            <a:extLst>
              <a:ext uri="{FF2B5EF4-FFF2-40B4-BE49-F238E27FC236}">
                <a16:creationId xmlns:a16="http://schemas.microsoft.com/office/drawing/2014/main" id="{ACEAB2BE-1D5C-0843-BC2F-C259755800BB}"/>
              </a:ext>
            </a:extLst>
          </p:cNvPr>
          <p:cNvCxnSpPr/>
          <p:nvPr/>
        </p:nvCxnSpPr>
        <p:spPr>
          <a:xfrm>
            <a:off x="6858001" y="1500714"/>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EF885B97-A3C5-9C4A-8E6D-0FD199D67187}"/>
              </a:ext>
            </a:extLst>
          </p:cNvPr>
          <p:cNvCxnSpPr/>
          <p:nvPr/>
        </p:nvCxnSpPr>
        <p:spPr>
          <a:xfrm flipH="1" flipV="1">
            <a:off x="6512554" y="1811164"/>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AF8A8C71-D71D-2543-9C22-22214B877779}"/>
              </a:ext>
            </a:extLst>
          </p:cNvPr>
          <p:cNvCxnSpPr/>
          <p:nvPr/>
        </p:nvCxnSpPr>
        <p:spPr>
          <a:xfrm>
            <a:off x="6678001" y="2111108"/>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8195DE9E-26CE-1C43-B2CF-32BF43DCC987}"/>
              </a:ext>
            </a:extLst>
          </p:cNvPr>
          <p:cNvCxnSpPr/>
          <p:nvPr/>
        </p:nvCxnSpPr>
        <p:spPr>
          <a:xfrm flipH="1" flipV="1">
            <a:off x="7088286" y="1692636"/>
            <a:ext cx="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Elipse 19">
            <a:extLst>
              <a:ext uri="{FF2B5EF4-FFF2-40B4-BE49-F238E27FC236}">
                <a16:creationId xmlns:a16="http://schemas.microsoft.com/office/drawing/2014/main" id="{68CCF6A0-724E-6048-8B9C-D3FFC72AAAE3}"/>
              </a:ext>
            </a:extLst>
          </p:cNvPr>
          <p:cNvSpPr/>
          <p:nvPr/>
        </p:nvSpPr>
        <p:spPr>
          <a:xfrm>
            <a:off x="7884664" y="1466848"/>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Elipse 20">
            <a:extLst>
              <a:ext uri="{FF2B5EF4-FFF2-40B4-BE49-F238E27FC236}">
                <a16:creationId xmlns:a16="http://schemas.microsoft.com/office/drawing/2014/main" id="{CE4AA191-576A-F741-B68C-A58C1425362C}"/>
              </a:ext>
            </a:extLst>
          </p:cNvPr>
          <p:cNvSpPr/>
          <p:nvPr/>
        </p:nvSpPr>
        <p:spPr>
          <a:xfrm>
            <a:off x="7711198" y="1778232"/>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Elipse 21">
            <a:extLst>
              <a:ext uri="{FF2B5EF4-FFF2-40B4-BE49-F238E27FC236}">
                <a16:creationId xmlns:a16="http://schemas.microsoft.com/office/drawing/2014/main" id="{87ED1888-2383-F445-8E5E-3C3B9C8A0D92}"/>
              </a:ext>
            </a:extLst>
          </p:cNvPr>
          <p:cNvSpPr/>
          <p:nvPr/>
        </p:nvSpPr>
        <p:spPr>
          <a:xfrm>
            <a:off x="7537559" y="2094175"/>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3" name="Conector recto de flecha 22">
            <a:extLst>
              <a:ext uri="{FF2B5EF4-FFF2-40B4-BE49-F238E27FC236}">
                <a16:creationId xmlns:a16="http://schemas.microsoft.com/office/drawing/2014/main" id="{4DB09446-9155-E541-BC82-66F12FCE38F3}"/>
              </a:ext>
            </a:extLst>
          </p:cNvPr>
          <p:cNvCxnSpPr>
            <a:cxnSpLocks/>
          </p:cNvCxnSpPr>
          <p:nvPr/>
        </p:nvCxnSpPr>
        <p:spPr>
          <a:xfrm>
            <a:off x="7956664" y="1505018"/>
            <a:ext cx="1260000" cy="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p:sp>
        <p:nvSpPr>
          <p:cNvPr id="24" name="Rectángulo 23">
            <a:extLst>
              <a:ext uri="{FF2B5EF4-FFF2-40B4-BE49-F238E27FC236}">
                <a16:creationId xmlns:a16="http://schemas.microsoft.com/office/drawing/2014/main" id="{5C77AA01-8E95-E140-95D9-1CB546D1294C}"/>
              </a:ext>
            </a:extLst>
          </p:cNvPr>
          <p:cNvSpPr/>
          <p:nvPr/>
        </p:nvSpPr>
        <p:spPr>
          <a:xfrm>
            <a:off x="3816837" y="2725033"/>
            <a:ext cx="360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5" name="Elipse 24">
            <a:extLst>
              <a:ext uri="{FF2B5EF4-FFF2-40B4-BE49-F238E27FC236}">
                <a16:creationId xmlns:a16="http://schemas.microsoft.com/office/drawing/2014/main" id="{CF1DE0FA-A944-3642-900B-924067BD7EE9}"/>
              </a:ext>
            </a:extLst>
          </p:cNvPr>
          <p:cNvSpPr/>
          <p:nvPr/>
        </p:nvSpPr>
        <p:spPr>
          <a:xfrm>
            <a:off x="3954567" y="2860317"/>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Elipse 25">
            <a:extLst>
              <a:ext uri="{FF2B5EF4-FFF2-40B4-BE49-F238E27FC236}">
                <a16:creationId xmlns:a16="http://schemas.microsoft.com/office/drawing/2014/main" id="{73210E87-402D-BD43-BC71-31B46A194148}"/>
              </a:ext>
            </a:extLst>
          </p:cNvPr>
          <p:cNvSpPr/>
          <p:nvPr/>
        </p:nvSpPr>
        <p:spPr>
          <a:xfrm>
            <a:off x="3960837" y="319575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Elipse 26">
            <a:extLst>
              <a:ext uri="{FF2B5EF4-FFF2-40B4-BE49-F238E27FC236}">
                <a16:creationId xmlns:a16="http://schemas.microsoft.com/office/drawing/2014/main" id="{7684AE7B-7388-1E48-85D3-B494AD277CB9}"/>
              </a:ext>
            </a:extLst>
          </p:cNvPr>
          <p:cNvSpPr/>
          <p:nvPr/>
        </p:nvSpPr>
        <p:spPr>
          <a:xfrm>
            <a:off x="3958703" y="354695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8" name="Conector recto de flecha 27">
            <a:extLst>
              <a:ext uri="{FF2B5EF4-FFF2-40B4-BE49-F238E27FC236}">
                <a16:creationId xmlns:a16="http://schemas.microsoft.com/office/drawing/2014/main" id="{8EA77331-6533-E246-AA1E-8128836023DB}"/>
              </a:ext>
            </a:extLst>
          </p:cNvPr>
          <p:cNvCxnSpPr>
            <a:cxnSpLocks/>
          </p:cNvCxnSpPr>
          <p:nvPr/>
        </p:nvCxnSpPr>
        <p:spPr>
          <a:xfrm>
            <a:off x="4009634" y="3587254"/>
            <a:ext cx="1260000" cy="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4124937C-BED7-2F49-9157-066AE80DDFF0}"/>
                  </a:ext>
                </a:extLst>
              </p:cNvPr>
              <p:cNvSpPr txBox="1"/>
              <p:nvPr/>
            </p:nvSpPr>
            <p:spPr>
              <a:xfrm>
                <a:off x="4385272" y="3231750"/>
                <a:ext cx="660400"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𝐹</m:t>
                          </m:r>
                        </m:e>
                      </m:acc>
                    </m:oMath>
                  </m:oMathPara>
                </a14:m>
                <a:endParaRPr lang="es-CL" dirty="0"/>
              </a:p>
            </p:txBody>
          </p:sp>
        </mc:Choice>
        <mc:Fallback xmlns="">
          <p:sp>
            <p:nvSpPr>
              <p:cNvPr id="30" name="CuadroTexto 29">
                <a:extLst>
                  <a:ext uri="{FF2B5EF4-FFF2-40B4-BE49-F238E27FC236}">
                    <a16:creationId xmlns:a16="http://schemas.microsoft.com/office/drawing/2014/main" id="{4124937C-BED7-2F49-9157-066AE80DDFF0}"/>
                  </a:ext>
                </a:extLst>
              </p:cNvPr>
              <p:cNvSpPr txBox="1">
                <a:spLocks noRot="1" noChangeAspect="1" noMove="1" noResize="1" noEditPoints="1" noAdjustHandles="1" noChangeArrowheads="1" noChangeShapeType="1" noTextEdit="1"/>
              </p:cNvSpPr>
              <p:nvPr/>
            </p:nvSpPr>
            <p:spPr>
              <a:xfrm>
                <a:off x="4385272" y="3231750"/>
                <a:ext cx="660400" cy="402931"/>
              </a:xfrm>
              <a:prstGeom prst="rect">
                <a:avLst/>
              </a:prstGeom>
              <a:blipFill>
                <a:blip r:embed="rId5"/>
                <a:stretch>
                  <a:fillRect t="-9091"/>
                </a:stretch>
              </a:blipFill>
            </p:spPr>
            <p:txBody>
              <a:bodyPr/>
              <a:lstStyle/>
              <a:p>
                <a:r>
                  <a:rPr lang="es-CL">
                    <a:noFill/>
                  </a:rPr>
                  <a:t> </a:t>
                </a:r>
              </a:p>
            </p:txBody>
          </p:sp>
        </mc:Fallback>
      </mc:AlternateContent>
      <p:sp>
        <p:nvSpPr>
          <p:cNvPr id="31" name="Rectángulo 30">
            <a:extLst>
              <a:ext uri="{FF2B5EF4-FFF2-40B4-BE49-F238E27FC236}">
                <a16:creationId xmlns:a16="http://schemas.microsoft.com/office/drawing/2014/main" id="{57D1DE92-3221-E341-9BD9-3000C95C9372}"/>
              </a:ext>
            </a:extLst>
          </p:cNvPr>
          <p:cNvSpPr/>
          <p:nvPr/>
        </p:nvSpPr>
        <p:spPr>
          <a:xfrm rot="-1800000">
            <a:off x="7518968" y="2677696"/>
            <a:ext cx="360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2" name="Elipse 31">
            <a:extLst>
              <a:ext uri="{FF2B5EF4-FFF2-40B4-BE49-F238E27FC236}">
                <a16:creationId xmlns:a16="http://schemas.microsoft.com/office/drawing/2014/main" id="{07D7D7C4-9E5A-2147-AAC3-669B424F2CE6}"/>
              </a:ext>
            </a:extLst>
          </p:cNvPr>
          <p:cNvSpPr/>
          <p:nvPr/>
        </p:nvSpPr>
        <p:spPr>
          <a:xfrm>
            <a:off x="7500126" y="2883336"/>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Elipse 32">
            <a:extLst>
              <a:ext uri="{FF2B5EF4-FFF2-40B4-BE49-F238E27FC236}">
                <a16:creationId xmlns:a16="http://schemas.microsoft.com/office/drawing/2014/main" id="{B1E1124F-3708-B642-82CB-8220364CD215}"/>
              </a:ext>
            </a:extLst>
          </p:cNvPr>
          <p:cNvSpPr/>
          <p:nvPr/>
        </p:nvSpPr>
        <p:spPr>
          <a:xfrm>
            <a:off x="7646035" y="3200762"/>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Elipse 33">
            <a:extLst>
              <a:ext uri="{FF2B5EF4-FFF2-40B4-BE49-F238E27FC236}">
                <a16:creationId xmlns:a16="http://schemas.microsoft.com/office/drawing/2014/main" id="{4D121823-B8FC-8F45-991B-A75B51DC89A0}"/>
              </a:ext>
            </a:extLst>
          </p:cNvPr>
          <p:cNvSpPr/>
          <p:nvPr/>
        </p:nvSpPr>
        <p:spPr>
          <a:xfrm>
            <a:off x="7811231" y="3487933"/>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5" name="Conector recto de flecha 34">
            <a:extLst>
              <a:ext uri="{FF2B5EF4-FFF2-40B4-BE49-F238E27FC236}">
                <a16:creationId xmlns:a16="http://schemas.microsoft.com/office/drawing/2014/main" id="{8FF71E91-FF8C-7344-A8E0-18AB02BF9523}"/>
              </a:ext>
            </a:extLst>
          </p:cNvPr>
          <p:cNvCxnSpPr>
            <a:cxnSpLocks/>
          </p:cNvCxnSpPr>
          <p:nvPr/>
        </p:nvCxnSpPr>
        <p:spPr>
          <a:xfrm>
            <a:off x="7864164" y="3540952"/>
            <a:ext cx="1260000" cy="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B40DA3D0-B9CF-284C-8AB1-3A425F60EC37}"/>
              </a:ext>
            </a:extLst>
          </p:cNvPr>
          <p:cNvCxnSpPr/>
          <p:nvPr/>
        </p:nvCxnSpPr>
        <p:spPr>
          <a:xfrm>
            <a:off x="6756406" y="2923090"/>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B8258FC7-1DDB-4C48-9BFA-7043B51FB22A}"/>
              </a:ext>
            </a:extLst>
          </p:cNvPr>
          <p:cNvCxnSpPr/>
          <p:nvPr/>
        </p:nvCxnSpPr>
        <p:spPr>
          <a:xfrm>
            <a:off x="6512554" y="3195750"/>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08EDD035-904D-6A4F-9BD1-8D646AE45AED}"/>
              </a:ext>
            </a:extLst>
          </p:cNvPr>
          <p:cNvCxnSpPr/>
          <p:nvPr/>
        </p:nvCxnSpPr>
        <p:spPr>
          <a:xfrm>
            <a:off x="6908286" y="3429000"/>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A9012A44-91E7-D54E-A428-0B9E79646774}"/>
              </a:ext>
            </a:extLst>
          </p:cNvPr>
          <p:cNvCxnSpPr/>
          <p:nvPr/>
        </p:nvCxnSpPr>
        <p:spPr>
          <a:xfrm>
            <a:off x="7212126" y="3634681"/>
            <a:ext cx="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ángulo 39">
            <a:extLst>
              <a:ext uri="{FF2B5EF4-FFF2-40B4-BE49-F238E27FC236}">
                <a16:creationId xmlns:a16="http://schemas.microsoft.com/office/drawing/2014/main" id="{C909D7DF-2F73-4B48-BD00-EB1969CCCC09}"/>
              </a:ext>
            </a:extLst>
          </p:cNvPr>
          <p:cNvSpPr/>
          <p:nvPr/>
        </p:nvSpPr>
        <p:spPr>
          <a:xfrm>
            <a:off x="3804177" y="4022998"/>
            <a:ext cx="360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 name="Elipse 40">
            <a:extLst>
              <a:ext uri="{FF2B5EF4-FFF2-40B4-BE49-F238E27FC236}">
                <a16:creationId xmlns:a16="http://schemas.microsoft.com/office/drawing/2014/main" id="{BC764FBF-6291-0049-8BAD-9F450571D6D9}"/>
              </a:ext>
            </a:extLst>
          </p:cNvPr>
          <p:cNvSpPr/>
          <p:nvPr/>
        </p:nvSpPr>
        <p:spPr>
          <a:xfrm>
            <a:off x="3952774" y="4166514"/>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Elipse 41">
            <a:extLst>
              <a:ext uri="{FF2B5EF4-FFF2-40B4-BE49-F238E27FC236}">
                <a16:creationId xmlns:a16="http://schemas.microsoft.com/office/drawing/2014/main" id="{0AC368B8-03CB-134C-95E9-977AEBC44DA0}"/>
              </a:ext>
            </a:extLst>
          </p:cNvPr>
          <p:cNvSpPr/>
          <p:nvPr/>
        </p:nvSpPr>
        <p:spPr>
          <a:xfrm>
            <a:off x="3956701" y="453104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Elipse 42">
            <a:extLst>
              <a:ext uri="{FF2B5EF4-FFF2-40B4-BE49-F238E27FC236}">
                <a16:creationId xmlns:a16="http://schemas.microsoft.com/office/drawing/2014/main" id="{50C8F5D5-EA55-F14B-950D-BBA87BF1123B}"/>
              </a:ext>
            </a:extLst>
          </p:cNvPr>
          <p:cNvSpPr/>
          <p:nvPr/>
        </p:nvSpPr>
        <p:spPr>
          <a:xfrm>
            <a:off x="3954567" y="492783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44" name="Conector recto de flecha 43">
            <a:extLst>
              <a:ext uri="{FF2B5EF4-FFF2-40B4-BE49-F238E27FC236}">
                <a16:creationId xmlns:a16="http://schemas.microsoft.com/office/drawing/2014/main" id="{F522D2BF-504F-DD43-B7CC-235B45848F4E}"/>
              </a:ext>
            </a:extLst>
          </p:cNvPr>
          <p:cNvCxnSpPr>
            <a:cxnSpLocks/>
          </p:cNvCxnSpPr>
          <p:nvPr/>
        </p:nvCxnSpPr>
        <p:spPr>
          <a:xfrm>
            <a:off x="3990567" y="4564884"/>
            <a:ext cx="1260000" cy="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1E6A709F-5F0C-A54C-AF3E-CAB72139F5A6}"/>
                  </a:ext>
                </a:extLst>
              </p:cNvPr>
              <p:cNvSpPr txBox="1"/>
              <p:nvPr/>
            </p:nvSpPr>
            <p:spPr>
              <a:xfrm>
                <a:off x="4315002" y="4200109"/>
                <a:ext cx="660400"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𝐹</m:t>
                          </m:r>
                        </m:e>
                      </m:acc>
                    </m:oMath>
                  </m:oMathPara>
                </a14:m>
                <a:endParaRPr lang="es-CL" dirty="0"/>
              </a:p>
            </p:txBody>
          </p:sp>
        </mc:Choice>
        <mc:Fallback xmlns="">
          <p:sp>
            <p:nvSpPr>
              <p:cNvPr id="45" name="CuadroTexto 44">
                <a:extLst>
                  <a:ext uri="{FF2B5EF4-FFF2-40B4-BE49-F238E27FC236}">
                    <a16:creationId xmlns:a16="http://schemas.microsoft.com/office/drawing/2014/main" id="{1E6A709F-5F0C-A54C-AF3E-CAB72139F5A6}"/>
                  </a:ext>
                </a:extLst>
              </p:cNvPr>
              <p:cNvSpPr txBox="1">
                <a:spLocks noRot="1" noChangeAspect="1" noMove="1" noResize="1" noEditPoints="1" noAdjustHandles="1" noChangeArrowheads="1" noChangeShapeType="1" noTextEdit="1"/>
              </p:cNvSpPr>
              <p:nvPr/>
            </p:nvSpPr>
            <p:spPr>
              <a:xfrm>
                <a:off x="4315002" y="4200109"/>
                <a:ext cx="660400" cy="402931"/>
              </a:xfrm>
              <a:prstGeom prst="rect">
                <a:avLst/>
              </a:prstGeom>
              <a:blipFill>
                <a:blip r:embed="rId6"/>
                <a:stretch>
                  <a:fillRect t="-12500"/>
                </a:stretch>
              </a:blipFill>
            </p:spPr>
            <p:txBody>
              <a:bodyPr/>
              <a:lstStyle/>
              <a:p>
                <a:r>
                  <a:rPr lang="es-CL">
                    <a:noFill/>
                  </a:rPr>
                  <a:t> </a:t>
                </a:r>
              </a:p>
            </p:txBody>
          </p:sp>
        </mc:Fallback>
      </mc:AlternateContent>
      <p:sp>
        <p:nvSpPr>
          <p:cNvPr id="46" name="Rectángulo 45">
            <a:extLst>
              <a:ext uri="{FF2B5EF4-FFF2-40B4-BE49-F238E27FC236}">
                <a16:creationId xmlns:a16="http://schemas.microsoft.com/office/drawing/2014/main" id="{3AD27F61-A096-B344-883D-805E5BDD4789}"/>
              </a:ext>
            </a:extLst>
          </p:cNvPr>
          <p:cNvSpPr/>
          <p:nvPr/>
        </p:nvSpPr>
        <p:spPr>
          <a:xfrm>
            <a:off x="7345283" y="4040220"/>
            <a:ext cx="360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7" name="Elipse 46">
            <a:extLst>
              <a:ext uri="{FF2B5EF4-FFF2-40B4-BE49-F238E27FC236}">
                <a16:creationId xmlns:a16="http://schemas.microsoft.com/office/drawing/2014/main" id="{56E8AA20-9AE5-834F-8224-76821C0ED9C9}"/>
              </a:ext>
            </a:extLst>
          </p:cNvPr>
          <p:cNvSpPr/>
          <p:nvPr/>
        </p:nvSpPr>
        <p:spPr>
          <a:xfrm>
            <a:off x="7500126" y="4204648"/>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Elipse 47">
            <a:extLst>
              <a:ext uri="{FF2B5EF4-FFF2-40B4-BE49-F238E27FC236}">
                <a16:creationId xmlns:a16="http://schemas.microsoft.com/office/drawing/2014/main" id="{A80C159B-C7FA-3E46-BE29-96E1C5FF64B3}"/>
              </a:ext>
            </a:extLst>
          </p:cNvPr>
          <p:cNvSpPr/>
          <p:nvPr/>
        </p:nvSpPr>
        <p:spPr>
          <a:xfrm>
            <a:off x="7490157" y="4541518"/>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Elipse 48">
            <a:extLst>
              <a:ext uri="{FF2B5EF4-FFF2-40B4-BE49-F238E27FC236}">
                <a16:creationId xmlns:a16="http://schemas.microsoft.com/office/drawing/2014/main" id="{CA272AD4-4D8D-B94A-A807-ADA922FA4333}"/>
              </a:ext>
            </a:extLst>
          </p:cNvPr>
          <p:cNvSpPr/>
          <p:nvPr/>
        </p:nvSpPr>
        <p:spPr>
          <a:xfrm>
            <a:off x="7492633" y="4886214"/>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50" name="Conector recto 49">
            <a:extLst>
              <a:ext uri="{FF2B5EF4-FFF2-40B4-BE49-F238E27FC236}">
                <a16:creationId xmlns:a16="http://schemas.microsoft.com/office/drawing/2014/main" id="{B8963927-1816-BE42-9E4A-214E9865E3F5}"/>
              </a:ext>
            </a:extLst>
          </p:cNvPr>
          <p:cNvCxnSpPr/>
          <p:nvPr/>
        </p:nvCxnSpPr>
        <p:spPr>
          <a:xfrm>
            <a:off x="6858001" y="4166514"/>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BA20941A-8520-B54A-AD59-D9D9AB2CA830}"/>
              </a:ext>
            </a:extLst>
          </p:cNvPr>
          <p:cNvCxnSpPr/>
          <p:nvPr/>
        </p:nvCxnSpPr>
        <p:spPr>
          <a:xfrm>
            <a:off x="6851225" y="4385555"/>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21EF4FC2-ACF3-FD48-8FC4-E91B77E12D27}"/>
              </a:ext>
            </a:extLst>
          </p:cNvPr>
          <p:cNvCxnSpPr/>
          <p:nvPr/>
        </p:nvCxnSpPr>
        <p:spPr>
          <a:xfrm>
            <a:off x="6851225" y="4639016"/>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B65B14A0-0C09-F941-A7B0-DA1F23FA7C33}"/>
              </a:ext>
            </a:extLst>
          </p:cNvPr>
          <p:cNvCxnSpPr/>
          <p:nvPr/>
        </p:nvCxnSpPr>
        <p:spPr>
          <a:xfrm>
            <a:off x="6851225" y="4958214"/>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a16="http://schemas.microsoft.com/office/drawing/2014/main" id="{4678DE8D-5747-224B-A87D-5BEB7922AB01}"/>
              </a:ext>
            </a:extLst>
          </p:cNvPr>
          <p:cNvCxnSpPr>
            <a:cxnSpLocks/>
          </p:cNvCxnSpPr>
          <p:nvPr/>
        </p:nvCxnSpPr>
        <p:spPr>
          <a:xfrm>
            <a:off x="7545085" y="4569174"/>
            <a:ext cx="1260000" cy="0"/>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p:sp>
        <p:nvSpPr>
          <p:cNvPr id="2" name="Marcador de número de diapositiva 1">
            <a:extLst>
              <a:ext uri="{FF2B5EF4-FFF2-40B4-BE49-F238E27FC236}">
                <a16:creationId xmlns:a16="http://schemas.microsoft.com/office/drawing/2014/main" id="{25AD0AF7-BD1B-E140-888B-063D9AD78A7E}"/>
              </a:ext>
            </a:extLst>
          </p:cNvPr>
          <p:cNvSpPr>
            <a:spLocks noGrp="1"/>
          </p:cNvSpPr>
          <p:nvPr>
            <p:ph type="sldNum" sz="quarter" idx="12"/>
          </p:nvPr>
        </p:nvSpPr>
        <p:spPr/>
        <p:txBody>
          <a:bodyPr/>
          <a:lstStyle/>
          <a:p>
            <a:fld id="{D5A4F5D9-4B80-FF42-8AC6-A6E43677CAB0}" type="slidenum">
              <a:rPr lang="es-CL" smtClean="0"/>
              <a:t>3</a:t>
            </a:fld>
            <a:endParaRPr lang="es-CL"/>
          </a:p>
        </p:txBody>
      </p:sp>
      <p:sp>
        <p:nvSpPr>
          <p:cNvPr id="3" name="Marcador de pie de página 2">
            <a:extLst>
              <a:ext uri="{FF2B5EF4-FFF2-40B4-BE49-F238E27FC236}">
                <a16:creationId xmlns:a16="http://schemas.microsoft.com/office/drawing/2014/main" id="{E4BF7D7C-D351-194A-A18A-D18DC6FB67E3}"/>
              </a:ext>
            </a:extLst>
          </p:cNvPr>
          <p:cNvSpPr>
            <a:spLocks noGrp="1"/>
          </p:cNvSpPr>
          <p:nvPr>
            <p:ph type="ftr" sz="quarter" idx="11"/>
          </p:nvPr>
        </p:nvSpPr>
        <p:spPr/>
        <p:txBody>
          <a:bodyPr/>
          <a:lstStyle/>
          <a:p>
            <a:r>
              <a:rPr lang="es-CL"/>
              <a:t>Prof.: Marcel López Urbina</a:t>
            </a:r>
          </a:p>
        </p:txBody>
      </p:sp>
      <p:pic>
        <p:nvPicPr>
          <p:cNvPr id="55" name="Sonido 3" descr="Sonido 3">
            <a:hlinkClick r:id="" action="ppaction://media"/>
            <a:extLst>
              <a:ext uri="{FF2B5EF4-FFF2-40B4-BE49-F238E27FC236}">
                <a16:creationId xmlns:a16="http://schemas.microsoft.com/office/drawing/2014/main" id="{1AD06172-2E25-EB47-883D-D1D0CBF925D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74715" y="4922214"/>
            <a:ext cx="812800" cy="812800"/>
          </a:xfrm>
          <a:prstGeom prst="rect">
            <a:avLst/>
          </a:prstGeom>
        </p:spPr>
      </p:pic>
    </p:spTree>
    <p:extLst>
      <p:ext uri="{BB962C8B-B14F-4D97-AF65-F5344CB8AC3E}">
        <p14:creationId xmlns:p14="http://schemas.microsoft.com/office/powerpoint/2010/main" val="6842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3" fill="hold" display="0">
                  <p:stCondLst>
                    <p:cond delay="indefinite"/>
                  </p:stCondLst>
                  <p:endCondLst>
                    <p:cond evt="onStopAudio" delay="0">
                      <p:tgtEl>
                        <p:sldTgt/>
                      </p:tgtEl>
                    </p:cond>
                  </p:endCondLst>
                </p:cTn>
                <p:tgtEl>
                  <p:spTgt spid="5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753FA75-7D74-984A-BF77-B11F993200AB}"/>
              </a:ext>
            </a:extLst>
          </p:cNvPr>
          <p:cNvSpPr>
            <a:spLocks noGrp="1"/>
          </p:cNvSpPr>
          <p:nvPr>
            <p:ph type="title"/>
          </p:nvPr>
        </p:nvSpPr>
        <p:spPr/>
        <p:txBody>
          <a:bodyPr anchor="t">
            <a:normAutofit/>
          </a:bodyPr>
          <a:lstStyle/>
          <a:p>
            <a:r>
              <a:rPr lang="es-CL" sz="2800" dirty="0">
                <a:latin typeface="Arial" panose="020B0604020202020204" pitchFamily="34" charset="0"/>
                <a:cs typeface="Arial" panose="020B0604020202020204" pitchFamily="34" charset="0"/>
              </a:rPr>
              <a:t>Ejemplos y definiciones:</a:t>
            </a:r>
          </a:p>
        </p:txBody>
      </p:sp>
      <p:pic>
        <p:nvPicPr>
          <p:cNvPr id="10" name="Marcador de contenido 9">
            <a:extLst>
              <a:ext uri="{FF2B5EF4-FFF2-40B4-BE49-F238E27FC236}">
                <a16:creationId xmlns:a16="http://schemas.microsoft.com/office/drawing/2014/main" id="{CD7E309E-2603-8344-BBEF-D6C729582E47}"/>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5183188" y="1109662"/>
            <a:ext cx="6172200" cy="4629150"/>
          </a:xfrm>
        </p:spPr>
      </p:pic>
      <p:sp>
        <p:nvSpPr>
          <p:cNvPr id="8" name="Marcador de texto 7">
            <a:extLst>
              <a:ext uri="{FF2B5EF4-FFF2-40B4-BE49-F238E27FC236}">
                <a16:creationId xmlns:a16="http://schemas.microsoft.com/office/drawing/2014/main" id="{67365203-9DE3-5642-9136-799426B84D57}"/>
              </a:ext>
            </a:extLst>
          </p:cNvPr>
          <p:cNvSpPr>
            <a:spLocks noGrp="1"/>
          </p:cNvSpPr>
          <p:nvPr>
            <p:ph type="body" sz="half" idx="2"/>
          </p:nvPr>
        </p:nvSpPr>
        <p:spPr/>
        <p:txBody>
          <a:bodyPr>
            <a:normAutofit lnSpcReduction="10000"/>
          </a:bodyPr>
          <a:lstStyle/>
          <a:p>
            <a:pPr algn="just"/>
            <a:r>
              <a:rPr lang="es-CL" sz="2200" u="sng" dirty="0"/>
              <a:t>Centro de Masa</a:t>
            </a:r>
            <a:r>
              <a:rPr lang="es-CL" sz="2200" dirty="0"/>
              <a:t>: Es una coordenada espacial en donde consideraremos se ubica la masa total de todas las masas de un sistema de particulas o de un sistema continuo de masa para efectos de estudiar su movimiento.</a:t>
            </a:r>
          </a:p>
          <a:p>
            <a:pPr algn="just"/>
            <a:r>
              <a:rPr lang="es-CL" sz="2200" dirty="0"/>
              <a:t>Por lo tanto, como conlusión, cuando aplicamos una fuerza en el Centro de Masa los cuerpos no rotan solo trasladan o permenecen en equilibrio. </a:t>
            </a:r>
          </a:p>
          <a:p>
            <a:endParaRPr lang="es-CL" dirty="0"/>
          </a:p>
        </p:txBody>
      </p:sp>
      <p:sp>
        <p:nvSpPr>
          <p:cNvPr id="2" name="Marcador de número de diapositiva 1">
            <a:extLst>
              <a:ext uri="{FF2B5EF4-FFF2-40B4-BE49-F238E27FC236}">
                <a16:creationId xmlns:a16="http://schemas.microsoft.com/office/drawing/2014/main" id="{50D38250-5E5A-6048-A0CD-D1DA7867938C}"/>
              </a:ext>
            </a:extLst>
          </p:cNvPr>
          <p:cNvSpPr>
            <a:spLocks noGrp="1"/>
          </p:cNvSpPr>
          <p:nvPr>
            <p:ph type="sldNum" sz="quarter" idx="12"/>
          </p:nvPr>
        </p:nvSpPr>
        <p:spPr/>
        <p:txBody>
          <a:bodyPr/>
          <a:lstStyle/>
          <a:p>
            <a:fld id="{D5A4F5D9-4B80-FF42-8AC6-A6E43677CAB0}" type="slidenum">
              <a:rPr lang="es-CL" smtClean="0"/>
              <a:t>4</a:t>
            </a:fld>
            <a:endParaRPr lang="es-CL"/>
          </a:p>
        </p:txBody>
      </p:sp>
      <p:sp>
        <p:nvSpPr>
          <p:cNvPr id="3" name="Marcador de pie de página 2">
            <a:extLst>
              <a:ext uri="{FF2B5EF4-FFF2-40B4-BE49-F238E27FC236}">
                <a16:creationId xmlns:a16="http://schemas.microsoft.com/office/drawing/2014/main" id="{EA4FBAD7-5A2C-3241-989D-77D99523A510}"/>
              </a:ext>
            </a:extLst>
          </p:cNvPr>
          <p:cNvSpPr>
            <a:spLocks noGrp="1"/>
          </p:cNvSpPr>
          <p:nvPr>
            <p:ph type="ftr" sz="quarter" idx="11"/>
          </p:nvPr>
        </p:nvSpPr>
        <p:spPr/>
        <p:txBody>
          <a:bodyPr/>
          <a:lstStyle/>
          <a:p>
            <a:r>
              <a:rPr lang="es-CL"/>
              <a:t>Prof.: Marcel López Urbina</a:t>
            </a:r>
          </a:p>
        </p:txBody>
      </p:sp>
    </p:spTree>
    <p:extLst>
      <p:ext uri="{BB962C8B-B14F-4D97-AF65-F5344CB8AC3E}">
        <p14:creationId xmlns:p14="http://schemas.microsoft.com/office/powerpoint/2010/main" val="42062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linds(horizontal)">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blinds(horizontal)">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777C04-74E6-DB48-9C76-84DD5757A069}"/>
              </a:ext>
            </a:extLst>
          </p:cNvPr>
          <p:cNvSpPr>
            <a:spLocks noGrp="1"/>
          </p:cNvSpPr>
          <p:nvPr>
            <p:ph type="title"/>
          </p:nvPr>
        </p:nvSpPr>
        <p:spPr>
          <a:xfrm>
            <a:off x="838200" y="963877"/>
            <a:ext cx="3494362" cy="4930246"/>
          </a:xfrm>
        </p:spPr>
        <p:txBody>
          <a:bodyPr>
            <a:normAutofit/>
          </a:bodyPr>
          <a:lstStyle/>
          <a:p>
            <a:pPr algn="r"/>
            <a:r>
              <a:rPr lang="es-CL" dirty="0">
                <a:solidFill>
                  <a:schemeClr val="accent1"/>
                </a:solidFill>
              </a:rPr>
              <a:t>Torque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112E7FD-D9EA-B14B-942B-5AA5D7DFFFF9}"/>
                  </a:ext>
                </a:extLst>
              </p:cNvPr>
              <p:cNvSpPr>
                <a:spLocks noGrp="1"/>
              </p:cNvSpPr>
              <p:nvPr>
                <p:ph idx="1"/>
              </p:nvPr>
            </p:nvSpPr>
            <p:spPr>
              <a:xfrm>
                <a:off x="4976031" y="963877"/>
                <a:ext cx="6377769" cy="4930246"/>
              </a:xfrm>
            </p:spPr>
            <p:txBody>
              <a:bodyPr anchor="ctr">
                <a:normAutofit/>
              </a:bodyPr>
              <a:lstStyle/>
              <a:p>
                <a:pPr algn="just"/>
                <a:r>
                  <a:rPr lang="es-CL" sz="2400" dirty="0">
                    <a:latin typeface="Arial" panose="020B0604020202020204" pitchFamily="34" charset="0"/>
                    <a:cs typeface="Arial" panose="020B0604020202020204" pitchFamily="34" charset="0"/>
                  </a:rPr>
                  <a:t>Como definición, el vector torque respresenta una medida de la tendencia al giro que presenta un cuerpo cuando una fuerza se aplica en un punto distinto al centro de masa de este.</a:t>
                </a:r>
              </a:p>
              <a:p>
                <a:pPr algn="just"/>
                <a:r>
                  <a:rPr lang="es-CL" sz="2400" dirty="0">
                    <a:latin typeface="Arial" panose="020B0604020202020204" pitchFamily="34" charset="0"/>
                    <a:cs typeface="Arial" panose="020B0604020202020204" pitchFamily="34" charset="0"/>
                  </a:rPr>
                  <a:t>Matematicamente hablando, el vector torque lo obtenemos de la operación producto cruz entre el vector posición (coordenada en donde se aplica la fuerza con respecto a un eje de giro) y la fuerza.</a:t>
                </a:r>
              </a:p>
              <a:p>
                <a:pPr algn="ctr"/>
                <a14:m>
                  <m:oMath xmlns:m="http://schemas.openxmlformats.org/officeDocument/2006/math">
                    <m:acc>
                      <m:accPr>
                        <m:chr m:val="⃗"/>
                        <m:ctrlPr>
                          <a:rPr lang="es-CL" sz="2400" i="1" smtClean="0">
                            <a:latin typeface="Cambria Math" panose="02040503050406030204" pitchFamily="18" charset="0"/>
                            <a:cs typeface="Arial" panose="020B0604020202020204" pitchFamily="34" charset="0"/>
                          </a:rPr>
                        </m:ctrlPr>
                      </m:accPr>
                      <m:e>
                        <m:r>
                          <a:rPr lang="es-CL" sz="2400" i="1" smtClean="0">
                            <a:latin typeface="Cambria Math" panose="02040503050406030204" pitchFamily="18" charset="0"/>
                            <a:ea typeface="Cambria Math" panose="02040503050406030204" pitchFamily="18" charset="0"/>
                            <a:cs typeface="Arial" panose="020B0604020202020204" pitchFamily="34" charset="0"/>
                          </a:rPr>
                          <m:t>𝜏</m:t>
                        </m:r>
                        <m:r>
                          <a:rPr lang="es-ES" sz="2400" b="0" i="1" smtClean="0">
                            <a:latin typeface="Cambria Math" panose="02040503050406030204" pitchFamily="18" charset="0"/>
                            <a:ea typeface="Cambria Math" panose="02040503050406030204" pitchFamily="18" charset="0"/>
                            <a:cs typeface="Arial" panose="020B0604020202020204" pitchFamily="34" charset="0"/>
                          </a:rPr>
                          <m:t> </m:t>
                        </m:r>
                      </m:e>
                    </m:acc>
                    <m:r>
                      <a:rPr lang="es-ES" sz="2400" b="0" i="1" smtClean="0">
                        <a:latin typeface="Cambria Math" panose="02040503050406030204" pitchFamily="18" charset="0"/>
                        <a:cs typeface="Arial" panose="020B0604020202020204" pitchFamily="34" charset="0"/>
                      </a:rPr>
                      <m:t>= </m:t>
                    </m:r>
                    <m:acc>
                      <m:accPr>
                        <m:chr m:val="⃗"/>
                        <m:ctrlPr>
                          <a:rPr lang="es-ES" sz="2400" b="0" i="1" smtClean="0">
                            <a:latin typeface="Cambria Math" panose="02040503050406030204" pitchFamily="18" charset="0"/>
                            <a:cs typeface="Arial" panose="020B0604020202020204" pitchFamily="34" charset="0"/>
                          </a:rPr>
                        </m:ctrlPr>
                      </m:accPr>
                      <m:e>
                        <m:r>
                          <a:rPr lang="es-ES" sz="2400" b="0" i="1" smtClean="0">
                            <a:latin typeface="Cambria Math" panose="02040503050406030204" pitchFamily="18" charset="0"/>
                            <a:cs typeface="Arial" panose="020B0604020202020204" pitchFamily="34" charset="0"/>
                          </a:rPr>
                          <m:t>𝑟</m:t>
                        </m:r>
                      </m:e>
                    </m:acc>
                    <m:r>
                      <a:rPr lang="es-ES" sz="2400" b="0" i="1" smtClean="0">
                        <a:latin typeface="Cambria Math" panose="02040503050406030204" pitchFamily="18" charset="0"/>
                        <a:cs typeface="Arial" panose="020B0604020202020204" pitchFamily="34" charset="0"/>
                      </a:rPr>
                      <m:t> </m:t>
                    </m:r>
                    <m:r>
                      <a:rPr lang="es-ES" sz="2400" b="0" i="1" smtClean="0">
                        <a:latin typeface="Cambria Math" panose="02040503050406030204" pitchFamily="18" charset="0"/>
                        <a:ea typeface="Cambria Math" panose="02040503050406030204" pitchFamily="18" charset="0"/>
                        <a:cs typeface="Arial" panose="020B0604020202020204" pitchFamily="34" charset="0"/>
                      </a:rPr>
                      <m:t>× </m:t>
                    </m:r>
                    <m:acc>
                      <m:accPr>
                        <m:chr m:val="⃗"/>
                        <m:ctrlPr>
                          <a:rPr lang="es-ES" sz="2400" b="0" i="1" smtClean="0">
                            <a:latin typeface="Cambria Math" panose="02040503050406030204" pitchFamily="18" charset="0"/>
                            <a:ea typeface="Cambria Math" panose="02040503050406030204" pitchFamily="18" charset="0"/>
                            <a:cs typeface="Arial" panose="020B0604020202020204" pitchFamily="34" charset="0"/>
                          </a:rPr>
                        </m:ctrlPr>
                      </m:accPr>
                      <m:e>
                        <m:r>
                          <a:rPr lang="es-ES" sz="2400" b="0" i="1" smtClean="0">
                            <a:latin typeface="Cambria Math" panose="02040503050406030204" pitchFamily="18" charset="0"/>
                            <a:ea typeface="Cambria Math" panose="02040503050406030204" pitchFamily="18" charset="0"/>
                            <a:cs typeface="Arial" panose="020B0604020202020204" pitchFamily="34" charset="0"/>
                          </a:rPr>
                          <m:t>𝐹</m:t>
                        </m:r>
                      </m:e>
                    </m:acc>
                  </m:oMath>
                </a14:m>
                <a:r>
                  <a:rPr lang="es-CL" sz="2400" dirty="0">
                    <a:latin typeface="Arial" panose="020B0604020202020204" pitchFamily="34" charset="0"/>
                    <a:cs typeface="Arial" panose="020B0604020202020204" pitchFamily="34" charset="0"/>
                  </a:rPr>
                  <a:t>          (1)</a:t>
                </a:r>
              </a:p>
              <a:p>
                <a:endParaRPr lang="es-CL" sz="2400" dirty="0">
                  <a:latin typeface="Arial" panose="020B0604020202020204" pitchFamily="34" charset="0"/>
                  <a:cs typeface="Arial" panose="020B0604020202020204" pitchFamily="34" charset="0"/>
                </a:endParaRPr>
              </a:p>
            </p:txBody>
          </p:sp>
        </mc:Choice>
        <mc:Fallback xmlns="">
          <p:sp>
            <p:nvSpPr>
              <p:cNvPr id="3" name="Marcador de contenido 2">
                <a:extLst>
                  <a:ext uri="{FF2B5EF4-FFF2-40B4-BE49-F238E27FC236}">
                    <a16:creationId xmlns:a16="http://schemas.microsoft.com/office/drawing/2014/main" id="{F112E7FD-D9EA-B14B-942B-5AA5D7DFFFF9}"/>
                  </a:ext>
                </a:extLst>
              </p:cNvPr>
              <p:cNvSpPr>
                <a:spLocks noGrp="1" noRot="1" noChangeAspect="1" noMove="1" noResize="1" noEditPoints="1" noAdjustHandles="1" noChangeArrowheads="1" noChangeShapeType="1" noTextEdit="1"/>
              </p:cNvSpPr>
              <p:nvPr>
                <p:ph idx="1"/>
              </p:nvPr>
            </p:nvSpPr>
            <p:spPr>
              <a:xfrm>
                <a:off x="4976031" y="963877"/>
                <a:ext cx="6377769" cy="4930246"/>
              </a:xfrm>
              <a:blipFill>
                <a:blip r:embed="rId2"/>
                <a:stretch>
                  <a:fillRect l="-1193" r="-1392"/>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CBEA6160-63CB-B54E-A70E-7E57D958F56A}"/>
              </a:ext>
            </a:extLst>
          </p:cNvPr>
          <p:cNvSpPr>
            <a:spLocks noGrp="1"/>
          </p:cNvSpPr>
          <p:nvPr>
            <p:ph type="sldNum" sz="quarter" idx="12"/>
          </p:nvPr>
        </p:nvSpPr>
        <p:spPr/>
        <p:txBody>
          <a:bodyPr/>
          <a:lstStyle/>
          <a:p>
            <a:fld id="{D5A4F5D9-4B80-FF42-8AC6-A6E43677CAB0}" type="slidenum">
              <a:rPr lang="es-CL" smtClean="0"/>
              <a:t>5</a:t>
            </a:fld>
            <a:endParaRPr lang="es-CL"/>
          </a:p>
        </p:txBody>
      </p:sp>
      <p:sp>
        <p:nvSpPr>
          <p:cNvPr id="5" name="Marcador de pie de página 4">
            <a:extLst>
              <a:ext uri="{FF2B5EF4-FFF2-40B4-BE49-F238E27FC236}">
                <a16:creationId xmlns:a16="http://schemas.microsoft.com/office/drawing/2014/main" id="{BEA54ACF-AB9E-2247-A743-E2A919A065DD}"/>
              </a:ext>
            </a:extLst>
          </p:cNvPr>
          <p:cNvSpPr>
            <a:spLocks noGrp="1"/>
          </p:cNvSpPr>
          <p:nvPr>
            <p:ph type="ftr" sz="quarter" idx="11"/>
          </p:nvPr>
        </p:nvSpPr>
        <p:spPr/>
        <p:txBody>
          <a:bodyPr/>
          <a:lstStyle/>
          <a:p>
            <a:r>
              <a:rPr lang="es-CL"/>
              <a:t>Prof.: Marcel López Urbina</a:t>
            </a:r>
          </a:p>
        </p:txBody>
      </p:sp>
    </p:spTree>
    <p:extLst>
      <p:ext uri="{BB962C8B-B14F-4D97-AF65-F5344CB8AC3E}">
        <p14:creationId xmlns:p14="http://schemas.microsoft.com/office/powerpoint/2010/main" val="396493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E661F-320C-AC4F-B49A-B26C7649EB1A}"/>
              </a:ext>
            </a:extLst>
          </p:cNvPr>
          <p:cNvSpPr>
            <a:spLocks noGrp="1"/>
          </p:cNvSpPr>
          <p:nvPr>
            <p:ph type="title"/>
          </p:nvPr>
        </p:nvSpPr>
        <p:spPr/>
        <p:txBody>
          <a:bodyPr/>
          <a:lstStyle/>
          <a:p>
            <a:r>
              <a:rPr lang="es-CL" dirty="0"/>
              <a:t>Carácteristicas del Vector Torque</a:t>
            </a:r>
          </a:p>
        </p:txBody>
      </p:sp>
      <p:sp>
        <p:nvSpPr>
          <p:cNvPr id="3" name="Marcador de contenido 2">
            <a:extLst>
              <a:ext uri="{FF2B5EF4-FFF2-40B4-BE49-F238E27FC236}">
                <a16:creationId xmlns:a16="http://schemas.microsoft.com/office/drawing/2014/main" id="{CB3DA87C-CD4C-6B46-8502-6DB9681BB0EA}"/>
              </a:ext>
            </a:extLst>
          </p:cNvPr>
          <p:cNvSpPr>
            <a:spLocks noGrp="1"/>
          </p:cNvSpPr>
          <p:nvPr>
            <p:ph sz="half" idx="1"/>
          </p:nvPr>
        </p:nvSpPr>
        <p:spPr/>
        <p:txBody>
          <a:bodyPr>
            <a:normAutofit fontScale="92500"/>
          </a:bodyPr>
          <a:lstStyle/>
          <a:p>
            <a:endParaRPr lang="es-CL" dirty="0"/>
          </a:p>
        </p:txBody>
      </p:sp>
      <mc:AlternateContent xmlns:mc="http://schemas.openxmlformats.org/markup-compatibility/2006" xmlns:a14="http://schemas.microsoft.com/office/drawing/2010/main">
        <mc:Choice Requires="a14">
          <p:sp>
            <p:nvSpPr>
              <p:cNvPr id="4" name="Marcador de contenido 3">
                <a:extLst>
                  <a:ext uri="{FF2B5EF4-FFF2-40B4-BE49-F238E27FC236}">
                    <a16:creationId xmlns:a16="http://schemas.microsoft.com/office/drawing/2014/main" id="{3D57F8C1-8851-BE4F-823E-674E11EBE71F}"/>
                  </a:ext>
                </a:extLst>
              </p:cNvPr>
              <p:cNvSpPr>
                <a:spLocks noGrp="1"/>
              </p:cNvSpPr>
              <p:nvPr>
                <p:ph sz="half" idx="2"/>
              </p:nvPr>
            </p:nvSpPr>
            <p:spPr/>
            <p:txBody>
              <a:bodyPr>
                <a:normAutofit fontScale="92500"/>
              </a:bodyPr>
              <a:lstStyle/>
              <a:p>
                <a:pPr algn="just"/>
                <a:r>
                  <a:rPr lang="es-CL" dirty="0"/>
                  <a:t>Magnitud:</a:t>
                </a:r>
                <a14:m>
                  <m:oMath xmlns:m="http://schemas.openxmlformats.org/officeDocument/2006/math">
                    <m:d>
                      <m:dPr>
                        <m:begChr m:val="|"/>
                        <m:endChr m:val="|"/>
                        <m:ctrlPr>
                          <a:rPr lang="es-CL" i="1" smtClean="0">
                            <a:latin typeface="Cambria Math" panose="02040503050406030204" pitchFamily="18" charset="0"/>
                          </a:rPr>
                        </m:ctrlPr>
                      </m:dPr>
                      <m:e>
                        <m:acc>
                          <m:accPr>
                            <m:chr m:val="⃗"/>
                            <m:ctrlPr>
                              <a:rPr lang="es-CL" i="1" smtClean="0">
                                <a:latin typeface="Cambria Math" panose="02040503050406030204" pitchFamily="18" charset="0"/>
                              </a:rPr>
                            </m:ctrlPr>
                          </m:accPr>
                          <m:e>
                            <m:r>
                              <a:rPr lang="es-CL" i="1" smtClean="0">
                                <a:latin typeface="Cambria Math" panose="02040503050406030204" pitchFamily="18" charset="0"/>
                                <a:ea typeface="Cambria Math" panose="02040503050406030204" pitchFamily="18" charset="0"/>
                              </a:rPr>
                              <m:t>𝜏</m:t>
                            </m:r>
                          </m:e>
                        </m:acc>
                      </m:e>
                    </m:d>
                    <m:r>
                      <a:rPr lang="es-ES" b="0" i="1" smtClean="0">
                        <a:latin typeface="Cambria Math" panose="02040503050406030204" pitchFamily="18" charset="0"/>
                      </a:rPr>
                      <m:t>= </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𝑟</m:t>
                        </m:r>
                      </m:e>
                    </m:d>
                    <m:r>
                      <a:rPr lang="es-ES" b="0" i="1" smtClean="0">
                        <a:latin typeface="Cambria Math" panose="02040503050406030204" pitchFamily="18" charset="0"/>
                        <a:ea typeface="Cambria Math" panose="02040503050406030204" pitchFamily="18" charset="0"/>
                      </a:rPr>
                      <m:t>∙</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𝐹</m:t>
                        </m:r>
                      </m:e>
                    </m:d>
                    <m:r>
                      <a:rPr lang="es-ES" b="0" i="1" smtClean="0">
                        <a:latin typeface="Cambria Math" panose="02040503050406030204" pitchFamily="18" charset="0"/>
                        <a:ea typeface="Cambria Math" panose="02040503050406030204" pitchFamily="18" charset="0"/>
                      </a:rPr>
                      <m:t>∙</m:t>
                    </m:r>
                    <m:func>
                      <m:funcPr>
                        <m:ctrlPr>
                          <a:rPr lang="es-ES" b="0" i="1" smtClean="0">
                            <a:latin typeface="Cambria Math" panose="02040503050406030204" pitchFamily="18" charset="0"/>
                            <a:ea typeface="Cambria Math" panose="02040503050406030204" pitchFamily="18" charset="0"/>
                          </a:rPr>
                        </m:ctrlPr>
                      </m:funcPr>
                      <m:fName>
                        <m:r>
                          <m:rPr>
                            <m:sty m:val="p"/>
                          </m:rPr>
                          <a:rPr lang="es-ES" b="0" i="0" smtClean="0">
                            <a:latin typeface="Cambria Math" panose="02040503050406030204" pitchFamily="18" charset="0"/>
                            <a:ea typeface="Cambria Math" panose="02040503050406030204" pitchFamily="18" charset="0"/>
                          </a:rPr>
                          <m:t>sin</m:t>
                        </m:r>
                      </m:fName>
                      <m:e>
                        <m:r>
                          <a:rPr lang="es-ES" b="0" i="1" smtClean="0">
                            <a:latin typeface="Cambria Math" panose="02040503050406030204" pitchFamily="18" charset="0"/>
                            <a:ea typeface="Cambria Math" panose="02040503050406030204" pitchFamily="18" charset="0"/>
                          </a:rPr>
                          <m:t>𝛼</m:t>
                        </m:r>
                      </m:e>
                    </m:func>
                  </m:oMath>
                </a14:m>
                <a:r>
                  <a:rPr lang="es-CL" dirty="0"/>
                  <a:t>  (2)</a:t>
                </a:r>
              </a:p>
              <a:p>
                <a:pPr algn="just"/>
                <a:r>
                  <a:rPr lang="es-CL" dirty="0"/>
                  <a:t>Dirección: Perpendicular al plano formado por los vectrores </a:t>
                </a:r>
                <a14:m>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𝑟</m:t>
                        </m:r>
                      </m:e>
                    </m:acc>
                    <m:r>
                      <a:rPr lang="es-ES" b="0" i="1" smtClean="0">
                        <a:latin typeface="Cambria Math" panose="02040503050406030204" pitchFamily="18" charset="0"/>
                      </a:rPr>
                      <m:t> </m:t>
                    </m:r>
                    <m:r>
                      <a:rPr lang="es-ES" b="0" i="1" smtClean="0">
                        <a:latin typeface="Cambria Math" panose="02040503050406030204" pitchFamily="18" charset="0"/>
                      </a:rPr>
                      <m:t>𝑦</m:t>
                    </m:r>
                    <m:r>
                      <a:rPr lang="es-ES" b="0" i="1" smtClean="0">
                        <a:latin typeface="Cambria Math" panose="02040503050406030204" pitchFamily="18" charset="0"/>
                      </a:rPr>
                      <m:t> </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𝐹</m:t>
                        </m:r>
                      </m:e>
                    </m:acc>
                  </m:oMath>
                </a14:m>
                <a:endParaRPr lang="es-CL" dirty="0"/>
              </a:p>
              <a:p>
                <a:pPr algn="just"/>
                <a:r>
                  <a:rPr lang="es-CL" dirty="0"/>
                  <a:t>Sentido: En este caso, consideraremos la siguiente convención:</a:t>
                </a:r>
              </a:p>
              <a:p>
                <a:pPr algn="just"/>
                <a:r>
                  <a:rPr lang="es-CL" dirty="0"/>
                  <a:t>Giro en sentido horario: Sentido Negativo del vector Torque</a:t>
                </a:r>
              </a:p>
              <a:p>
                <a:pPr algn="just"/>
                <a:r>
                  <a:rPr lang="es-CL" dirty="0"/>
                  <a:t>Giro en sentido antihorario: Sentido Positivo del vector Torque</a:t>
                </a:r>
              </a:p>
            </p:txBody>
          </p:sp>
        </mc:Choice>
        <mc:Fallback xmlns="">
          <p:sp>
            <p:nvSpPr>
              <p:cNvPr id="4" name="Marcador de contenido 3">
                <a:extLst>
                  <a:ext uri="{FF2B5EF4-FFF2-40B4-BE49-F238E27FC236}">
                    <a16:creationId xmlns:a16="http://schemas.microsoft.com/office/drawing/2014/main" id="{3D57F8C1-8851-BE4F-823E-674E11EBE71F}"/>
                  </a:ext>
                </a:extLst>
              </p:cNvPr>
              <p:cNvSpPr>
                <a:spLocks noGrp="1" noRot="1" noChangeAspect="1" noMove="1" noResize="1" noEditPoints="1" noAdjustHandles="1" noChangeArrowheads="1" noChangeShapeType="1" noTextEdit="1"/>
              </p:cNvSpPr>
              <p:nvPr>
                <p:ph sz="half" idx="2"/>
              </p:nvPr>
            </p:nvSpPr>
            <p:spPr>
              <a:blipFill>
                <a:blip r:embed="rId2"/>
                <a:stretch>
                  <a:fillRect l="-1711" t="-3509" r="-1956" b="-292"/>
                </a:stretch>
              </a:blipFill>
            </p:spPr>
            <p:txBody>
              <a:bodyPr/>
              <a:lstStyle/>
              <a:p>
                <a:r>
                  <a:rPr lang="es-CL">
                    <a:noFill/>
                  </a:rPr>
                  <a:t> </a:t>
                </a:r>
              </a:p>
            </p:txBody>
          </p:sp>
        </mc:Fallback>
      </mc:AlternateContent>
      <p:sp>
        <p:nvSpPr>
          <p:cNvPr id="5" name="Lata 4">
            <a:extLst>
              <a:ext uri="{FF2B5EF4-FFF2-40B4-BE49-F238E27FC236}">
                <a16:creationId xmlns:a16="http://schemas.microsoft.com/office/drawing/2014/main" id="{075359B4-0C4E-A241-85BE-D7A2729468B0}"/>
              </a:ext>
            </a:extLst>
          </p:cNvPr>
          <p:cNvSpPr/>
          <p:nvPr/>
        </p:nvSpPr>
        <p:spPr>
          <a:xfrm>
            <a:off x="1936976" y="4030133"/>
            <a:ext cx="2810934" cy="1066799"/>
          </a:xfrm>
          <a:prstGeom prst="can">
            <a:avLst>
              <a:gd name="adj"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7" name="Conector recto de flecha 6">
            <a:extLst>
              <a:ext uri="{FF2B5EF4-FFF2-40B4-BE49-F238E27FC236}">
                <a16:creationId xmlns:a16="http://schemas.microsoft.com/office/drawing/2014/main" id="{C8270EA8-1979-2A44-B720-47D9BCCB5A8A}"/>
              </a:ext>
            </a:extLst>
          </p:cNvPr>
          <p:cNvCxnSpPr/>
          <p:nvPr/>
        </p:nvCxnSpPr>
        <p:spPr>
          <a:xfrm flipV="1">
            <a:off x="2489200" y="2743200"/>
            <a:ext cx="0" cy="1524000"/>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CA683A2D-232D-D140-B3E5-B4981495169E}"/>
              </a:ext>
            </a:extLst>
          </p:cNvPr>
          <p:cNvCxnSpPr/>
          <p:nvPr/>
        </p:nvCxnSpPr>
        <p:spPr>
          <a:xfrm>
            <a:off x="2489200" y="4267200"/>
            <a:ext cx="0" cy="108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D204EC45-1BD5-7E48-A4FA-A1163A1A49A0}"/>
              </a:ext>
            </a:extLst>
          </p:cNvPr>
          <p:cNvCxnSpPr/>
          <p:nvPr/>
        </p:nvCxnSpPr>
        <p:spPr>
          <a:xfrm flipV="1">
            <a:off x="3997665" y="3784892"/>
            <a:ext cx="1253066" cy="643467"/>
          </a:xfrm>
          <a:prstGeom prst="straightConnector1">
            <a:avLst/>
          </a:prstGeom>
          <a:ln w="127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E582AC40-9E2C-2641-9721-E2F2D4FA6CBF}"/>
              </a:ext>
            </a:extLst>
          </p:cNvPr>
          <p:cNvCxnSpPr/>
          <p:nvPr/>
        </p:nvCxnSpPr>
        <p:spPr>
          <a:xfrm>
            <a:off x="2489200" y="4267200"/>
            <a:ext cx="1508465" cy="161159"/>
          </a:xfrm>
          <a:prstGeom prst="straightConnector1">
            <a:avLst/>
          </a:prstGeom>
          <a:ln w="127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A29A07D3-D6B2-DC4A-8144-49B36E6C7EA6}"/>
                  </a:ext>
                </a:extLst>
              </p:cNvPr>
              <p:cNvSpPr txBox="1"/>
              <p:nvPr/>
            </p:nvSpPr>
            <p:spPr>
              <a:xfrm>
                <a:off x="4375848" y="3764232"/>
                <a:ext cx="686748" cy="402931"/>
              </a:xfrm>
              <a:prstGeom prst="rect">
                <a:avLst/>
              </a:prstGeom>
              <a:noFill/>
            </p:spPr>
            <p:txBody>
              <a:bodyPr wrap="square" rtlCol="0">
                <a:spAutoFit/>
              </a:bodyPr>
              <a:lstStyle/>
              <a:p>
                <a:r>
                  <a:rPr lang="es-CL" dirty="0"/>
                  <a:t>   </a:t>
                </a:r>
                <a14:m>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𝐹</m:t>
                        </m:r>
                      </m:e>
                    </m:acc>
                  </m:oMath>
                </a14:m>
                <a:endParaRPr lang="es-CL" dirty="0"/>
              </a:p>
            </p:txBody>
          </p:sp>
        </mc:Choice>
        <mc:Fallback xmlns="">
          <p:sp>
            <p:nvSpPr>
              <p:cNvPr id="14" name="CuadroTexto 13">
                <a:extLst>
                  <a:ext uri="{FF2B5EF4-FFF2-40B4-BE49-F238E27FC236}">
                    <a16:creationId xmlns:a16="http://schemas.microsoft.com/office/drawing/2014/main" id="{A29A07D3-D6B2-DC4A-8144-49B36E6C7EA6}"/>
                  </a:ext>
                </a:extLst>
              </p:cNvPr>
              <p:cNvSpPr txBox="1">
                <a:spLocks noRot="1" noChangeAspect="1" noMove="1" noResize="1" noEditPoints="1" noAdjustHandles="1" noChangeArrowheads="1" noChangeShapeType="1" noTextEdit="1"/>
              </p:cNvSpPr>
              <p:nvPr/>
            </p:nvSpPr>
            <p:spPr>
              <a:xfrm>
                <a:off x="4375848" y="3764232"/>
                <a:ext cx="686748" cy="402931"/>
              </a:xfrm>
              <a:prstGeom prst="rect">
                <a:avLst/>
              </a:prstGeom>
              <a:blipFill>
                <a:blip r:embed="rId3"/>
                <a:stretch>
                  <a:fillRect t="-909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1E7F2B2-46AF-1644-A9A4-7958369E405E}"/>
                  </a:ext>
                </a:extLst>
              </p:cNvPr>
              <p:cNvSpPr txBox="1"/>
              <p:nvPr/>
            </p:nvSpPr>
            <p:spPr>
              <a:xfrm>
                <a:off x="3120666" y="4001294"/>
                <a:ext cx="6554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𝑟</m:t>
                          </m:r>
                        </m:e>
                      </m:acc>
                    </m:oMath>
                  </m:oMathPara>
                </a14:m>
                <a:endParaRPr lang="es-CL" dirty="0"/>
              </a:p>
            </p:txBody>
          </p:sp>
        </mc:Choice>
        <mc:Fallback xmlns="">
          <p:sp>
            <p:nvSpPr>
              <p:cNvPr id="16" name="CuadroTexto 15">
                <a:extLst>
                  <a:ext uri="{FF2B5EF4-FFF2-40B4-BE49-F238E27FC236}">
                    <a16:creationId xmlns:a16="http://schemas.microsoft.com/office/drawing/2014/main" id="{41E7F2B2-46AF-1644-A9A4-7958369E405E}"/>
                  </a:ext>
                </a:extLst>
              </p:cNvPr>
              <p:cNvSpPr txBox="1">
                <a:spLocks noRot="1" noChangeAspect="1" noMove="1" noResize="1" noEditPoints="1" noAdjustHandles="1" noChangeArrowheads="1" noChangeShapeType="1" noTextEdit="1"/>
              </p:cNvSpPr>
              <p:nvPr/>
            </p:nvSpPr>
            <p:spPr>
              <a:xfrm>
                <a:off x="3120666" y="4001294"/>
                <a:ext cx="655467" cy="369332"/>
              </a:xfrm>
              <a:prstGeom prst="rect">
                <a:avLst/>
              </a:prstGeom>
              <a:blipFill>
                <a:blip r:embed="rId4"/>
                <a:stretch>
                  <a:fillRect t="-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0D7C7836-9137-E14E-8EA7-1BC0407D96A7}"/>
                  </a:ext>
                </a:extLst>
              </p:cNvPr>
              <p:cNvSpPr txBox="1"/>
              <p:nvPr/>
            </p:nvSpPr>
            <p:spPr>
              <a:xfrm>
                <a:off x="2235208" y="3132663"/>
                <a:ext cx="7177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CL" i="1" smtClean="0">
                              <a:latin typeface="Cambria Math" panose="02040503050406030204" pitchFamily="18" charset="0"/>
                            </a:rPr>
                          </m:ctrlPr>
                        </m:accPr>
                        <m:e>
                          <m:r>
                            <a:rPr lang="es-CL" i="1" smtClean="0">
                              <a:latin typeface="Cambria Math" panose="02040503050406030204" pitchFamily="18" charset="0"/>
                              <a:ea typeface="Cambria Math" panose="02040503050406030204" pitchFamily="18" charset="0"/>
                            </a:rPr>
                            <m:t>𝜏</m:t>
                          </m:r>
                        </m:e>
                      </m:acc>
                    </m:oMath>
                  </m:oMathPara>
                </a14:m>
                <a:endParaRPr lang="es-CL" dirty="0"/>
              </a:p>
            </p:txBody>
          </p:sp>
        </mc:Choice>
        <mc:Fallback xmlns="">
          <p:sp>
            <p:nvSpPr>
              <p:cNvPr id="17" name="CuadroTexto 16">
                <a:extLst>
                  <a:ext uri="{FF2B5EF4-FFF2-40B4-BE49-F238E27FC236}">
                    <a16:creationId xmlns:a16="http://schemas.microsoft.com/office/drawing/2014/main" id="{0D7C7836-9137-E14E-8EA7-1BC0407D96A7}"/>
                  </a:ext>
                </a:extLst>
              </p:cNvPr>
              <p:cNvSpPr txBox="1">
                <a:spLocks noRot="1" noChangeAspect="1" noMove="1" noResize="1" noEditPoints="1" noAdjustHandles="1" noChangeArrowheads="1" noChangeShapeType="1" noTextEdit="1"/>
              </p:cNvSpPr>
              <p:nvPr/>
            </p:nvSpPr>
            <p:spPr>
              <a:xfrm>
                <a:off x="2235208" y="3132663"/>
                <a:ext cx="717776" cy="369332"/>
              </a:xfrm>
              <a:prstGeom prst="rect">
                <a:avLst/>
              </a:prstGeom>
              <a:blipFill>
                <a:blip r:embed="rId5"/>
                <a:stretch>
                  <a:fillRect t="-13333"/>
                </a:stretch>
              </a:blipFill>
            </p:spPr>
            <p:txBody>
              <a:bodyPr/>
              <a:lstStyle/>
              <a:p>
                <a:r>
                  <a:rPr lang="es-CL">
                    <a:noFill/>
                  </a:rPr>
                  <a:t> </a:t>
                </a:r>
              </a:p>
            </p:txBody>
          </p:sp>
        </mc:Fallback>
      </mc:AlternateContent>
      <p:sp>
        <p:nvSpPr>
          <p:cNvPr id="18" name="CuadroTexto 17">
            <a:extLst>
              <a:ext uri="{FF2B5EF4-FFF2-40B4-BE49-F238E27FC236}">
                <a16:creationId xmlns:a16="http://schemas.microsoft.com/office/drawing/2014/main" id="{2617E92A-9DD9-9445-9EC1-89445E1D5CDE}"/>
              </a:ext>
            </a:extLst>
          </p:cNvPr>
          <p:cNvSpPr txBox="1"/>
          <p:nvPr/>
        </p:nvSpPr>
        <p:spPr>
          <a:xfrm>
            <a:off x="1967565" y="5266267"/>
            <a:ext cx="1046571" cy="646331"/>
          </a:xfrm>
          <a:prstGeom prst="rect">
            <a:avLst/>
          </a:prstGeom>
          <a:noFill/>
        </p:spPr>
        <p:txBody>
          <a:bodyPr wrap="square" rtlCol="0">
            <a:spAutoFit/>
          </a:bodyPr>
          <a:lstStyle/>
          <a:p>
            <a:r>
              <a:rPr lang="es-CL" dirty="0"/>
              <a:t>E.G: Eje de Giro</a:t>
            </a:r>
          </a:p>
        </p:txBody>
      </p:sp>
      <p:cxnSp>
        <p:nvCxnSpPr>
          <p:cNvPr id="20" name="Conector recto 19">
            <a:extLst>
              <a:ext uri="{FF2B5EF4-FFF2-40B4-BE49-F238E27FC236}">
                <a16:creationId xmlns:a16="http://schemas.microsoft.com/office/drawing/2014/main" id="{0C3ECEAE-C150-EA48-A644-811FF95F28A7}"/>
              </a:ext>
            </a:extLst>
          </p:cNvPr>
          <p:cNvCxnSpPr/>
          <p:nvPr/>
        </p:nvCxnSpPr>
        <p:spPr>
          <a:xfrm>
            <a:off x="3997665" y="4428359"/>
            <a:ext cx="1556468" cy="1775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D074F82-AE00-1749-A65D-4E415D93FC41}"/>
                  </a:ext>
                </a:extLst>
              </p:cNvPr>
              <p:cNvSpPr txBox="1"/>
              <p:nvPr/>
            </p:nvSpPr>
            <p:spPr>
              <a:xfrm>
                <a:off x="4020255" y="4167163"/>
                <a:ext cx="8748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ea typeface="Cambria Math" panose="02040503050406030204" pitchFamily="18" charset="0"/>
                        </a:rPr>
                        <m:t>𝛼</m:t>
                      </m:r>
                    </m:oMath>
                  </m:oMathPara>
                </a14:m>
                <a:endParaRPr lang="es-CL" dirty="0"/>
              </a:p>
            </p:txBody>
          </p:sp>
        </mc:Choice>
        <mc:Fallback xmlns="">
          <p:sp>
            <p:nvSpPr>
              <p:cNvPr id="22" name="CuadroTexto 21">
                <a:extLst>
                  <a:ext uri="{FF2B5EF4-FFF2-40B4-BE49-F238E27FC236}">
                    <a16:creationId xmlns:a16="http://schemas.microsoft.com/office/drawing/2014/main" id="{2D074F82-AE00-1749-A65D-4E415D93FC41}"/>
                  </a:ext>
                </a:extLst>
              </p:cNvPr>
              <p:cNvSpPr txBox="1">
                <a:spLocks noRot="1" noChangeAspect="1" noMove="1" noResize="1" noEditPoints="1" noAdjustHandles="1" noChangeArrowheads="1" noChangeShapeType="1" noTextEdit="1"/>
              </p:cNvSpPr>
              <p:nvPr/>
            </p:nvSpPr>
            <p:spPr>
              <a:xfrm>
                <a:off x="4020255" y="4167163"/>
                <a:ext cx="874883" cy="369332"/>
              </a:xfrm>
              <a:prstGeom prst="rect">
                <a:avLst/>
              </a:prstGeom>
              <a:blipFill>
                <a:blip r:embed="rId6"/>
                <a:stretch>
                  <a:fillRect/>
                </a:stretch>
              </a:blipFill>
            </p:spPr>
            <p:txBody>
              <a:bodyPr/>
              <a:lstStyle/>
              <a:p>
                <a:r>
                  <a:rPr lang="es-CL">
                    <a:noFill/>
                  </a:rPr>
                  <a:t> </a:t>
                </a:r>
              </a:p>
            </p:txBody>
          </p:sp>
        </mc:Fallback>
      </mc:AlternateContent>
      <p:sp>
        <p:nvSpPr>
          <p:cNvPr id="6" name="Marcador de número de diapositiva 5">
            <a:extLst>
              <a:ext uri="{FF2B5EF4-FFF2-40B4-BE49-F238E27FC236}">
                <a16:creationId xmlns:a16="http://schemas.microsoft.com/office/drawing/2014/main" id="{D93BEC50-F836-8C44-8CDE-E6206BE06982}"/>
              </a:ext>
            </a:extLst>
          </p:cNvPr>
          <p:cNvSpPr>
            <a:spLocks noGrp="1"/>
          </p:cNvSpPr>
          <p:nvPr>
            <p:ph type="sldNum" sz="quarter" idx="12"/>
          </p:nvPr>
        </p:nvSpPr>
        <p:spPr/>
        <p:txBody>
          <a:bodyPr/>
          <a:lstStyle/>
          <a:p>
            <a:fld id="{D5A4F5D9-4B80-FF42-8AC6-A6E43677CAB0}" type="slidenum">
              <a:rPr lang="es-CL" smtClean="0"/>
              <a:t>6</a:t>
            </a:fld>
            <a:endParaRPr lang="es-CL"/>
          </a:p>
        </p:txBody>
      </p:sp>
      <p:sp>
        <p:nvSpPr>
          <p:cNvPr id="8" name="Marcador de pie de página 7">
            <a:extLst>
              <a:ext uri="{FF2B5EF4-FFF2-40B4-BE49-F238E27FC236}">
                <a16:creationId xmlns:a16="http://schemas.microsoft.com/office/drawing/2014/main" id="{55E389CB-7D76-BC41-BDA4-A58A802EBFC1}"/>
              </a:ext>
            </a:extLst>
          </p:cNvPr>
          <p:cNvSpPr>
            <a:spLocks noGrp="1"/>
          </p:cNvSpPr>
          <p:nvPr>
            <p:ph type="ftr" sz="quarter" idx="11"/>
          </p:nvPr>
        </p:nvSpPr>
        <p:spPr/>
        <p:txBody>
          <a:bodyPr/>
          <a:lstStyle/>
          <a:p>
            <a:r>
              <a:rPr lang="es-CL"/>
              <a:t>Prof.: Marcel López Urbina</a:t>
            </a:r>
          </a:p>
        </p:txBody>
      </p:sp>
    </p:spTree>
    <p:extLst>
      <p:ext uri="{BB962C8B-B14F-4D97-AF65-F5344CB8AC3E}">
        <p14:creationId xmlns:p14="http://schemas.microsoft.com/office/powerpoint/2010/main" val="13913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linds(horizontal)">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linds(horizontal)">
                                      <p:cBhvr>
                                        <p:cTn id="3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TotalTime>
  <Words>351</Words>
  <Application>Microsoft Macintosh PowerPoint</Application>
  <PresentationFormat>Panorámica</PresentationFormat>
  <Paragraphs>44</Paragraphs>
  <Slides>6</Slides>
  <Notes>0</Notes>
  <HiddenSlides>0</HiddenSlides>
  <MMClips>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Cambria Math</vt:lpstr>
      <vt:lpstr>Tema de Office</vt:lpstr>
      <vt:lpstr>Rotación(es) </vt:lpstr>
      <vt:lpstr>Torque</vt:lpstr>
      <vt:lpstr>Presentación de PowerPoint</vt:lpstr>
      <vt:lpstr>Ejemplos y definiciones:</vt:lpstr>
      <vt:lpstr>Torque</vt:lpstr>
      <vt:lpstr>Carácteristicas del Vector Torque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Rotación(es) </dc:title>
  <dc:creator>Marcel Rodrigo López Urbina</dc:creator>
  <cp:lastModifiedBy>Marcel Rodrigo López Urbina</cp:lastModifiedBy>
  <cp:revision>22</cp:revision>
  <dcterms:created xsi:type="dcterms:W3CDTF">2020-03-18T20:33:25Z</dcterms:created>
  <dcterms:modified xsi:type="dcterms:W3CDTF">2020-03-22T15:29:56Z</dcterms:modified>
</cp:coreProperties>
</file>