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5196"/>
  </p:normalViewPr>
  <p:slideViewPr>
    <p:cSldViewPr snapToGrid="0" snapToObjects="1">
      <p:cViewPr varScale="1">
        <p:scale>
          <a:sx n="88" d="100"/>
          <a:sy n="88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ECFB7-03FB-6245-A2A2-8AE43850CA07}" type="datetimeFigureOut">
              <a:rPr lang="es-CL" smtClean="0"/>
              <a:t>29-03-20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A75CF-3EB9-834A-9DA0-6F45A7E595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3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9B4CA-572F-4C4B-8ADE-AA1AB0B0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EE4DA8-DE53-AB4E-999F-A033A8545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3FC31-21E6-C745-97F7-59139B1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29C-6525-A044-9F8B-7EEA83F04549}" type="datetime1">
              <a:rPr lang="es-CL" smtClean="0"/>
              <a:t>29-03-20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4EC39-BDE5-9843-9B4A-92552EDD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F848E-8C2E-A64E-AF99-B6C8703A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620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BE1FC-5633-6648-B22E-EE8F6DD2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6D5228-758F-824D-BB8F-194E2BEC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82E392-C6CB-D640-B6B7-B50BDBFE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E5B7-766F-D44F-9B18-4A3318335C34}" type="datetime1">
              <a:rPr lang="es-CL" smtClean="0"/>
              <a:t>29-03-20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0A644B-D6E3-8C4A-9E86-D4D630E7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F3AFB3-6888-F048-8F27-A0EAB918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6777D9-6A09-5745-A0FC-0C145848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36439-90FE-F14A-A19B-F1CEFC70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A3886-5E18-724E-A5AE-4232BCD7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D0DF-F151-5246-AB45-35BE61A64958}" type="datetime1">
              <a:rPr lang="es-CL" smtClean="0"/>
              <a:t>29-03-20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354B2-BF0A-9640-A289-B6B7C2FE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17A7A-AE0F-4A4F-A3A1-1FEFC9FD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4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3DED-FB71-7941-9C7C-0146767E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5607E-615C-184E-B431-31A6BB51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653335-E6B6-234B-AF2A-38079756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B657-CADF-B148-AA35-FDA638611C1A}" type="datetime1">
              <a:rPr lang="es-CL" smtClean="0"/>
              <a:t>29-03-20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3D973-BB1E-8349-80A9-D4A26DDD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2B2090-64DB-1941-BD02-FF647942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26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DA94D-5076-CB42-B5BA-2FA24D8B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C6045E-0ECE-D14B-9DF9-B11571F1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ABAC1-9F16-734C-899E-2720C64F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A1B-084A-C642-947D-197780006333}" type="datetime1">
              <a:rPr lang="es-CL" smtClean="0"/>
              <a:t>29-03-20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80739-0D34-824D-982D-7E3AE867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3855B-60A1-374A-A858-04541DBB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12D5-3EA9-7A46-814F-1567EAA1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7EBB3-0E67-1746-98DA-81D9AE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317837-4845-E548-9658-163A45236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88A4B8-960D-7440-86A2-575A9AE7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C3E-F1A2-364B-BC16-8479A712BF90}" type="datetime1">
              <a:rPr lang="es-CL" smtClean="0"/>
              <a:t>29-03-20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8EAB59-ED67-FF4A-BD94-6CAE6EF7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AFCE38-6C8E-AA4F-9D9A-E79AE1B3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4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9C049-709A-FF4D-81E8-E5C6746C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CCD73C-0796-2E4C-A0C8-8B56E71E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67E6AE-47AE-8648-987E-00DA2026D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E13D12-6D60-A64A-9B05-1BCD4C110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0D184C-CFCE-1C46-9929-14EEC270A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B7CF07-2D9E-F849-A6A4-47A0CE35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C8D7-9B17-214C-B01F-EC646CAC2114}" type="datetime1">
              <a:rPr lang="es-CL" smtClean="0"/>
              <a:t>29-03-20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EDE634-6A58-1A40-9D97-DA010021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A7863D-F7EB-E24C-A4B4-DF28F3B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79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E25A8-2D88-A241-8C29-2AD67D64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70BC6E-4F0D-314E-8A09-4A452CD9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D197-680B-244F-AC02-EE4B33538F9A}" type="datetime1">
              <a:rPr lang="es-CL" smtClean="0"/>
              <a:t>29-03-20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A53901-D93D-9149-B12A-B1C01A57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295216-7B49-DD4F-A65D-29863F34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5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A694FC-149A-F54D-B153-A1D06ADC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A7D0-4A7D-A943-BA25-E8E12E93B1E0}" type="datetime1">
              <a:rPr lang="es-CL" smtClean="0"/>
              <a:t>29-03-20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268420-CC38-1D43-AE51-AD8B1A6E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A25F45-192A-6E4A-B935-5DF27244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61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6E64-C3D0-F047-AB0F-7FA1B23F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6CF6C-B80A-0E41-A895-A0CD262C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6BFE32-9923-D14D-B547-B276D013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1B6610-416D-C44E-883C-F40077F0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9351-6CF0-E64E-9235-39AA102C411C}" type="datetime1">
              <a:rPr lang="es-CL" smtClean="0"/>
              <a:t>29-03-20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327DE5-AFE1-D148-9B1D-3D2DB226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34247-CC1A-1748-8BAD-1E2F7B2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78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CF9A2-CF77-6447-BCA5-4780D016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65D5F0-D44F-AF46-A074-3788E97F5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B54DBC-07FF-384D-8045-A72F4C3B0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A6932-04AD-2642-A1BA-EDAF6F34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5D4A-A367-C64C-8661-21EFAE8A78A0}" type="datetime1">
              <a:rPr lang="es-CL" smtClean="0"/>
              <a:t>29-03-20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AB06C0-B1E0-AE4B-9320-8DA80BFE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1D5D97-0E44-1345-B61C-15033E65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2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F7421B-497E-5243-980D-82C08B6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7F99F2-F41B-144F-B20F-FE74C2080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816CE-DB84-5E4D-83A7-048E2FDBE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4F7F-27B5-3C44-897D-B197367EE06E}" type="datetime1">
              <a:rPr lang="es-CL" smtClean="0"/>
              <a:t>29-03-20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0A5EF-85C2-DB45-95FB-900B0EFE2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Marcel López Urbina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0A71EB-DC17-0640-B15D-4C0824CFA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715E-36F6-F144-87A3-816800D287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10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ulaelsa1062.blogspot.com/2011/05/movimiento-rectilineo-uniforme-are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12" Type="http://schemas.openxmlformats.org/officeDocument/2006/relationships/image" Target="../media/image4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4.png"/><Relationship Id="rId4" Type="http://schemas.openxmlformats.org/officeDocument/2006/relationships/audio" Target="../media/media5.m4a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1702BE-D643-BC4D-8402-C5D46C35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103" y="229724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3800" dirty="0" err="1"/>
              <a:t>Movimiento</a:t>
            </a:r>
            <a:r>
              <a:rPr lang="en-US" sz="3800" dirty="0"/>
              <a:t> </a:t>
            </a:r>
            <a:r>
              <a:rPr lang="en-US" sz="3800" dirty="0" err="1"/>
              <a:t>Circunferencial</a:t>
            </a:r>
            <a:r>
              <a:rPr lang="en-US" sz="3800" dirty="0"/>
              <a:t> </a:t>
            </a:r>
            <a:r>
              <a:rPr lang="en-US" sz="3800" dirty="0" err="1"/>
              <a:t>Uniformemente</a:t>
            </a:r>
            <a:r>
              <a:rPr lang="en-US" sz="3800" dirty="0"/>
              <a:t> </a:t>
            </a:r>
            <a:r>
              <a:rPr lang="en-US" sz="3800" dirty="0" err="1"/>
              <a:t>Variado</a:t>
            </a:r>
            <a:r>
              <a:rPr lang="en-US" sz="3800" dirty="0"/>
              <a:t> (M. C. U. V)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rueda de la fortuna, paseo, grande, colorido&#10;&#10;Descripción generada automáticamente">
            <a:extLst>
              <a:ext uri="{FF2B5EF4-FFF2-40B4-BE49-F238E27FC236}">
                <a16:creationId xmlns:a16="http://schemas.microsoft.com/office/drawing/2014/main" id="{D3247508-06A8-DD44-AF54-D1CD90715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86" r="-2" b="1329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DEC6A70B-F6E8-4240-9726-834E775B7E4F}"/>
              </a:ext>
            </a:extLst>
          </p:cNvPr>
          <p:cNvSpPr txBox="1"/>
          <p:nvPr/>
        </p:nvSpPr>
        <p:spPr>
          <a:xfrm>
            <a:off x="3782930" y="5932464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://aulaelsa1062.blogspot.com/2011/05/movimiento-rectilineo-uniforme-are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697E24-2266-814D-9EC7-380400AA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  <p:pic>
        <p:nvPicPr>
          <p:cNvPr id="7" name="Imagen 6" descr="Imagen que contiene parada, alimentos, firmar, dibujo&#10;&#10;Descripción generada automáticamente">
            <a:extLst>
              <a:ext uri="{FF2B5EF4-FFF2-40B4-BE49-F238E27FC236}">
                <a16:creationId xmlns:a16="http://schemas.microsoft.com/office/drawing/2014/main" id="{5F63A4F0-A330-D044-8145-F2FA875E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678" y="385322"/>
            <a:ext cx="1027722" cy="13309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9FE1F8D-05B1-0645-98C5-04B0C932717C}"/>
              </a:ext>
            </a:extLst>
          </p:cNvPr>
          <p:cNvSpPr txBox="1"/>
          <p:nvPr/>
        </p:nvSpPr>
        <p:spPr>
          <a:xfrm>
            <a:off x="7924800" y="391886"/>
            <a:ext cx="353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Instituto Nacional</a:t>
            </a:r>
          </a:p>
          <a:p>
            <a:r>
              <a:rPr lang="es-CL" dirty="0"/>
              <a:t>Física 2020 (4º Electivo)</a:t>
            </a:r>
          </a:p>
          <a:p>
            <a:r>
              <a:rPr lang="es-CL"/>
              <a:t>Marcel López Urbina</a:t>
            </a:r>
          </a:p>
        </p:txBody>
      </p:sp>
    </p:spTree>
    <p:extLst>
      <p:ext uri="{BB962C8B-B14F-4D97-AF65-F5344CB8AC3E}">
        <p14:creationId xmlns:p14="http://schemas.microsoft.com/office/powerpoint/2010/main" val="12595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05798-38DD-C34A-8BF4-789FECC4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Relación entre variables lineales y Angulares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arcador de contenido 15">
                <a:extLst>
                  <a:ext uri="{FF2B5EF4-FFF2-40B4-BE49-F238E27FC236}">
                    <a16:creationId xmlns:a16="http://schemas.microsoft.com/office/drawing/2014/main" id="{19686F13-0393-5F48-95C3-8BC76D76AE9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Si consideramos la relación que entregamos para la rapidez lineal y la rapidez angular, tenemos que </a:t>
                </a:r>
                <a:r>
                  <a:rPr lang="es-CL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la relación entre la rapidez lineal y angular</a:t>
                </a:r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tiene la siguiente forma: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……......(1)</a:t>
                </a:r>
              </a:p>
              <a:p>
                <a:pPr marL="0" indent="0" algn="just">
                  <a:buNone/>
                </a:pPr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Por otra parte, la aceleración central, tomará la siguiente forma, considerando la relación (1):</a:t>
                </a:r>
              </a:p>
              <a:p>
                <a:pPr marL="0" indent="0" algn="just">
                  <a:buNone/>
                </a:pPr>
                <a:r>
                  <a:rPr lang="es-CL" sz="1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sz="1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CL" sz="16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quedando finalmente: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sz="1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CL" sz="16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……….(2)</a:t>
                </a:r>
              </a:p>
              <a:p>
                <a:pPr marL="0" indent="0" algn="just">
                  <a:buNone/>
                </a:pPr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Ahora, la </a:t>
                </a:r>
                <a:r>
                  <a:rPr lang="es-CL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aceleración tangencial que es la responsable de producir una variación en la magnitud de la velocidad lineal la obtendremos de la siguiente forma, considerando la definición de aceleración nos queda: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d>
                          <m:d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s-CL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y como R es constante, nos queda: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𝑐𝑜𝑛𝑠𝑖𝑑𝑒𝑟𝑎𝑛𝑑𝑜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acc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</m:acc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nos queda finalmente: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s-ES" sz="1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…………….(3)</a:t>
                </a:r>
              </a:p>
              <a:p>
                <a:pPr marL="0" indent="0" algn="just">
                  <a:buNone/>
                </a:pPr>
                <a:endParaRPr lang="es-C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C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CL" sz="16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C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C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Marcador de contenido 15">
                <a:extLst>
                  <a:ext uri="{FF2B5EF4-FFF2-40B4-BE49-F238E27FC236}">
                    <a16:creationId xmlns:a16="http://schemas.microsoft.com/office/drawing/2014/main" id="{19686F13-0393-5F48-95C3-8BC76D76A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6"/>
                <a:stretch>
                  <a:fillRect l="-489" t="-1754" r="-4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Marcador de contenido 30" descr="Imagen que contiene negro&#10;&#10;Descripción generada automáticamente">
            <a:extLst>
              <a:ext uri="{FF2B5EF4-FFF2-40B4-BE49-F238E27FC236}">
                <a16:creationId xmlns:a16="http://schemas.microsoft.com/office/drawing/2014/main" id="{025CDC20-41E9-F740-86C1-C51D14F2E2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574557" y="1825625"/>
            <a:ext cx="3805825" cy="4127051"/>
          </a:xfrm>
        </p:spPr>
      </p:pic>
      <p:pic>
        <p:nvPicPr>
          <p:cNvPr id="23" name="s1" descr="s1">
            <a:hlinkClick r:id="" action="ppaction://media"/>
            <a:extLst>
              <a:ext uri="{FF2B5EF4-FFF2-40B4-BE49-F238E27FC236}">
                <a16:creationId xmlns:a16="http://schemas.microsoft.com/office/drawing/2014/main" id="{D2D10D2F-7E5C-CA41-9478-11D90295A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5078" y="319640"/>
            <a:ext cx="812800" cy="812800"/>
          </a:xfrm>
          <a:prstGeom prst="rect">
            <a:avLst/>
          </a:prstGeom>
        </p:spPr>
      </p:pic>
      <p:pic>
        <p:nvPicPr>
          <p:cNvPr id="33" name="s2" descr="s2">
            <a:hlinkClick r:id="" action="ppaction://media"/>
            <a:extLst>
              <a:ext uri="{FF2B5EF4-FFF2-40B4-BE49-F238E27FC236}">
                <a16:creationId xmlns:a16="http://schemas.microsoft.com/office/drawing/2014/main" id="{37294367-0501-914A-8631-0FC88A26A0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28278" y="2227470"/>
            <a:ext cx="812800" cy="812800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A04C69-BF8D-D542-BB79-024DEB60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</p:spTree>
    <p:extLst>
      <p:ext uri="{BB962C8B-B14F-4D97-AF65-F5344CB8AC3E}">
        <p14:creationId xmlns:p14="http://schemas.microsoft.com/office/powerpoint/2010/main" val="18745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59F01-F18D-DB4C-9457-F018AD30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9613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Esquema entre las variables cinemáticas relativas al M.C.U y el M.C.U.V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61BDB6-64EC-2541-8704-E59CDB55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47786"/>
            <a:ext cx="5157787" cy="823912"/>
          </a:xfrm>
        </p:spPr>
        <p:txBody>
          <a:bodyPr anchor="t">
            <a:normAutofit lnSpcReduction="10000"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M.C.U</a:t>
            </a:r>
          </a:p>
        </p:txBody>
      </p:sp>
      <p:pic>
        <p:nvPicPr>
          <p:cNvPr id="59" name="Marcador de contenido 58" descr="Imagen que contiene negro&#10;&#10;Descripción generada automáticamente">
            <a:extLst>
              <a:ext uri="{FF2B5EF4-FFF2-40B4-BE49-F238E27FC236}">
                <a16:creationId xmlns:a16="http://schemas.microsoft.com/office/drawing/2014/main" id="{33A837D1-04D4-BD42-9DE9-F71EA51545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08616" y="2244777"/>
            <a:ext cx="1881401" cy="2947732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2ECC17A-A5A9-7B42-B60C-638042308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023145"/>
            <a:ext cx="5183188" cy="388400"/>
          </a:xfrm>
        </p:spPr>
        <p:txBody>
          <a:bodyPr anchor="t">
            <a:normAutofit lnSpcReduction="10000"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M.C.U.V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D820784D-77F6-C942-8C4C-7BCD0F7E6EF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847056"/>
                <a:ext cx="5183188" cy="4342607"/>
              </a:xfrm>
            </p:spPr>
            <p:txBody>
              <a:bodyPr/>
              <a:lstStyle/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 esta figura se aplica una aceleracion total que posee dos componenetes, tangencial y central. Donde:</a:t>
                </a:r>
              </a:p>
              <a:p>
                <a:pPr algn="ctr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s-C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D820784D-77F6-C942-8C4C-7BCD0F7E6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847056"/>
                <a:ext cx="5183188" cy="4342607"/>
              </a:xfrm>
              <a:blipFill>
                <a:blip r:embed="rId5"/>
                <a:stretch>
                  <a:fillRect l="-489" r="-4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o 7">
            <a:extLst>
              <a:ext uri="{FF2B5EF4-FFF2-40B4-BE49-F238E27FC236}">
                <a16:creationId xmlns:a16="http://schemas.microsoft.com/office/drawing/2014/main" id="{7A048AE9-1862-7947-BB66-4E13B26B9B15}"/>
              </a:ext>
            </a:extLst>
          </p:cNvPr>
          <p:cNvSpPr/>
          <p:nvPr/>
        </p:nvSpPr>
        <p:spPr>
          <a:xfrm>
            <a:off x="1083740" y="2312509"/>
            <a:ext cx="4320000" cy="43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D4A9968E-8226-A24F-93C8-E8D570819355}"/>
              </a:ext>
            </a:extLst>
          </p:cNvPr>
          <p:cNvSpPr/>
          <p:nvPr/>
        </p:nvSpPr>
        <p:spPr>
          <a:xfrm>
            <a:off x="6608187" y="2172874"/>
            <a:ext cx="4320000" cy="43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9D450B6-C348-844C-90CC-858EAD724E8C}"/>
              </a:ext>
            </a:extLst>
          </p:cNvPr>
          <p:cNvCxnSpPr/>
          <p:nvPr/>
        </p:nvCxnSpPr>
        <p:spPr>
          <a:xfrm flipH="1">
            <a:off x="8404217" y="4327200"/>
            <a:ext cx="288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4DA5269-1959-C149-AA59-3A2BAC43B0CA}"/>
              </a:ext>
            </a:extLst>
          </p:cNvPr>
          <p:cNvCxnSpPr>
            <a:cxnSpLocks/>
          </p:cNvCxnSpPr>
          <p:nvPr/>
        </p:nvCxnSpPr>
        <p:spPr>
          <a:xfrm>
            <a:off x="8763794" y="1931721"/>
            <a:ext cx="0" cy="288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E3A47CD2-1922-DF41-B05B-DAFBB8F7FB25}"/>
              </a:ext>
            </a:extLst>
          </p:cNvPr>
          <p:cNvSpPr/>
          <p:nvPr/>
        </p:nvSpPr>
        <p:spPr>
          <a:xfrm>
            <a:off x="10278530" y="2774107"/>
            <a:ext cx="144000" cy="144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38080F6-639A-7E49-A9B3-8BD96792C796}"/>
              </a:ext>
            </a:extLst>
          </p:cNvPr>
          <p:cNvCxnSpPr>
            <a:cxnSpLocks/>
          </p:cNvCxnSpPr>
          <p:nvPr/>
        </p:nvCxnSpPr>
        <p:spPr>
          <a:xfrm flipV="1">
            <a:off x="8751253" y="2896906"/>
            <a:ext cx="1548000" cy="144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AFDFCF1-B18D-3E4F-AF87-98D72081D8A3}"/>
              </a:ext>
            </a:extLst>
          </p:cNvPr>
          <p:cNvCxnSpPr>
            <a:cxnSpLocks/>
          </p:cNvCxnSpPr>
          <p:nvPr/>
        </p:nvCxnSpPr>
        <p:spPr>
          <a:xfrm flipH="1" flipV="1">
            <a:off x="9759551" y="2244777"/>
            <a:ext cx="612000" cy="61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913F2F50-F935-FD4E-BE06-7A850D94DA14}"/>
              </a:ext>
            </a:extLst>
          </p:cNvPr>
          <p:cNvCxnSpPr>
            <a:cxnSpLocks/>
          </p:cNvCxnSpPr>
          <p:nvPr/>
        </p:nvCxnSpPr>
        <p:spPr>
          <a:xfrm flipH="1" flipV="1">
            <a:off x="9828684" y="2191018"/>
            <a:ext cx="576000" cy="61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66703FA6-505F-9844-8711-2F99B0A9B6F7}"/>
              </a:ext>
            </a:extLst>
          </p:cNvPr>
          <p:cNvCxnSpPr>
            <a:cxnSpLocks/>
          </p:cNvCxnSpPr>
          <p:nvPr/>
        </p:nvCxnSpPr>
        <p:spPr>
          <a:xfrm flipH="1">
            <a:off x="9677650" y="2841838"/>
            <a:ext cx="684000" cy="64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A333BEFF-3E01-3240-842A-A4D426365973}"/>
                  </a:ext>
                </a:extLst>
              </p:cNvPr>
              <p:cNvSpPr txBox="1"/>
              <p:nvPr/>
            </p:nvSpPr>
            <p:spPr>
              <a:xfrm>
                <a:off x="9626851" y="2425817"/>
                <a:ext cx="567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A333BEFF-3E01-3240-842A-A4D42636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851" y="2425817"/>
                <a:ext cx="567900" cy="369332"/>
              </a:xfrm>
              <a:prstGeom prst="rect">
                <a:avLst/>
              </a:prstGeom>
              <a:blipFill>
                <a:blip r:embed="rId8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1881760F-C8DF-F844-9B27-4ADA4EFC58E8}"/>
                  </a:ext>
                </a:extLst>
              </p:cNvPr>
              <p:cNvSpPr txBox="1"/>
              <p:nvPr/>
            </p:nvSpPr>
            <p:spPr>
              <a:xfrm>
                <a:off x="9999201" y="2256491"/>
                <a:ext cx="567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1881760F-C8DF-F844-9B27-4ADA4EFC5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01" y="2256491"/>
                <a:ext cx="5679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CF668A28-7E37-DE45-BA91-C34EDD9231B4}"/>
                  </a:ext>
                </a:extLst>
              </p:cNvPr>
              <p:cNvSpPr txBox="1"/>
              <p:nvPr/>
            </p:nvSpPr>
            <p:spPr>
              <a:xfrm>
                <a:off x="9879287" y="3056531"/>
                <a:ext cx="608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CF668A28-7E37-DE45-BA91-C34EDD923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287" y="3056531"/>
                <a:ext cx="608249" cy="369332"/>
              </a:xfrm>
              <a:prstGeom prst="rect">
                <a:avLst/>
              </a:prstGeom>
              <a:blipFill>
                <a:blip r:embed="rId10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89FE3104-A11D-7248-8288-B3C94BE697DD}"/>
              </a:ext>
            </a:extLst>
          </p:cNvPr>
          <p:cNvCxnSpPr>
            <a:stCxn id="32" idx="6"/>
          </p:cNvCxnSpPr>
          <p:nvPr/>
        </p:nvCxnSpPr>
        <p:spPr>
          <a:xfrm flipH="1">
            <a:off x="9239566" y="2846107"/>
            <a:ext cx="1182964" cy="507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D6D8E47-9A61-8546-A16B-3EB76082D1F3}"/>
                  </a:ext>
                </a:extLst>
              </p:cNvPr>
              <p:cNvSpPr txBox="1"/>
              <p:nvPr/>
            </p:nvSpPr>
            <p:spPr>
              <a:xfrm>
                <a:off x="9262531" y="2558087"/>
                <a:ext cx="818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D6D8E47-9A61-8546-A16B-3EB76082D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31" y="2558087"/>
                <a:ext cx="818751" cy="369332"/>
              </a:xfrm>
              <a:prstGeom prst="rect">
                <a:avLst/>
              </a:prstGeom>
              <a:blipFill>
                <a:blip r:embed="rId11"/>
                <a:stretch>
                  <a:fillRect t="-96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uadroTexto 60">
            <a:extLst>
              <a:ext uri="{FF2B5EF4-FFF2-40B4-BE49-F238E27FC236}">
                <a16:creationId xmlns:a16="http://schemas.microsoft.com/office/drawing/2014/main" id="{4673D5D7-6EC3-0B4E-A051-3968D8FB7E06}"/>
              </a:ext>
            </a:extLst>
          </p:cNvPr>
          <p:cNvSpPr txBox="1"/>
          <p:nvPr/>
        </p:nvSpPr>
        <p:spPr>
          <a:xfrm>
            <a:off x="10888129" y="4327200"/>
            <a:ext cx="64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044CADC-D92B-9C48-846B-8340707975BF}"/>
              </a:ext>
            </a:extLst>
          </p:cNvPr>
          <p:cNvSpPr txBox="1"/>
          <p:nvPr/>
        </p:nvSpPr>
        <p:spPr>
          <a:xfrm>
            <a:off x="8443358" y="1970394"/>
            <a:ext cx="64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5D7FA37-5D7C-914B-A513-1EA16F16021F}"/>
              </a:ext>
            </a:extLst>
          </p:cNvPr>
          <p:cNvSpPr txBox="1"/>
          <p:nvPr/>
        </p:nvSpPr>
        <p:spPr>
          <a:xfrm>
            <a:off x="9301685" y="3268993"/>
            <a:ext cx="61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425E22E-FCBD-3146-A048-C1F535A36BEF}"/>
              </a:ext>
            </a:extLst>
          </p:cNvPr>
          <p:cNvGrpSpPr/>
          <p:nvPr/>
        </p:nvGrpSpPr>
        <p:grpSpPr>
          <a:xfrm>
            <a:off x="2827873" y="2024095"/>
            <a:ext cx="3036357" cy="2880000"/>
            <a:chOff x="2827873" y="2024095"/>
            <a:chExt cx="3036357" cy="2880000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A16AE7F4-FAAE-8546-8F8A-1641E65E7125}"/>
                </a:ext>
              </a:extLst>
            </p:cNvPr>
            <p:cNvCxnSpPr/>
            <p:nvPr/>
          </p:nvCxnSpPr>
          <p:spPr>
            <a:xfrm>
              <a:off x="2827873" y="4453467"/>
              <a:ext cx="303635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85E30BE9-0CB2-B045-B96F-DF6B8B69228B}"/>
                </a:ext>
              </a:extLst>
            </p:cNvPr>
            <p:cNvCxnSpPr/>
            <p:nvPr/>
          </p:nvCxnSpPr>
          <p:spPr>
            <a:xfrm flipV="1">
              <a:off x="3285067" y="2024095"/>
              <a:ext cx="0" cy="288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380AE760-EE06-2D4E-81B7-7C9F65C0E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5067" y="3041731"/>
              <a:ext cx="1475999" cy="1404000"/>
            </a:xfrm>
            <a:prstGeom prst="straightConnector1">
              <a:avLst/>
            </a:prstGeom>
            <a:ln>
              <a:prstDash val="das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A3196BE-AF53-FB46-A4BA-81D5FFB4E2CB}"/>
                </a:ext>
              </a:extLst>
            </p:cNvPr>
            <p:cNvSpPr/>
            <p:nvPr/>
          </p:nvSpPr>
          <p:spPr>
            <a:xfrm>
              <a:off x="4758267" y="2912531"/>
              <a:ext cx="144000" cy="14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4FA7912D-5F5A-8440-8C59-3C8004A995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4801" y="2278643"/>
              <a:ext cx="720000" cy="720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0A8382FB-817F-3844-8660-5FADD8EB6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8667" y="2988799"/>
              <a:ext cx="684000" cy="648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355FA0AD-9893-9C46-9319-4C7C11E537A6}"/>
                    </a:ext>
                  </a:extLst>
                </p:cNvPr>
                <p:cNvSpPr txBox="1"/>
                <p:nvPr/>
              </p:nvSpPr>
              <p:spPr>
                <a:xfrm>
                  <a:off x="4334936" y="3175005"/>
                  <a:ext cx="689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CL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355FA0AD-9893-9C46-9319-4C7C11E53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936" y="3175005"/>
                  <a:ext cx="689387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CECC8F10-9052-8849-BE3A-45F479A44D83}"/>
                    </a:ext>
                  </a:extLst>
                </p:cNvPr>
                <p:cNvSpPr txBox="1"/>
                <p:nvPr/>
              </p:nvSpPr>
              <p:spPr>
                <a:xfrm>
                  <a:off x="4346051" y="2425817"/>
                  <a:ext cx="546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CECC8F10-9052-8849-BE3A-45F479A44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051" y="2425817"/>
                  <a:ext cx="546744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F99158A6-5CF7-A242-A61A-28B6194FD5F2}"/>
                </a:ext>
              </a:extLst>
            </p:cNvPr>
            <p:cNvSpPr txBox="1"/>
            <p:nvPr/>
          </p:nvSpPr>
          <p:spPr>
            <a:xfrm>
              <a:off x="5430716" y="4453466"/>
              <a:ext cx="37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x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3C3DED4-8629-9440-89DC-6BE1E01F9A8D}"/>
                </a:ext>
              </a:extLst>
            </p:cNvPr>
            <p:cNvSpPr txBox="1"/>
            <p:nvPr/>
          </p:nvSpPr>
          <p:spPr>
            <a:xfrm>
              <a:off x="2952434" y="2406438"/>
              <a:ext cx="37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y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BE07DEF9-FA00-864E-AF47-29337863D039}"/>
                </a:ext>
              </a:extLst>
            </p:cNvPr>
            <p:cNvSpPr txBox="1"/>
            <p:nvPr/>
          </p:nvSpPr>
          <p:spPr>
            <a:xfrm>
              <a:off x="3738541" y="3410832"/>
              <a:ext cx="796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pic>
        <p:nvPicPr>
          <p:cNvPr id="66" name="S3" descr="S3">
            <a:hlinkClick r:id="" action="ppaction://media"/>
            <a:extLst>
              <a:ext uri="{FF2B5EF4-FFF2-40B4-BE49-F238E27FC236}">
                <a16:creationId xmlns:a16="http://schemas.microsoft.com/office/drawing/2014/main" id="{2334D056-9E6C-2B44-AB7D-13C638389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60217" y="2449982"/>
            <a:ext cx="812800" cy="81280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D4FF42-B262-0545-B416-9CF46BB2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</p:spTree>
    <p:extLst>
      <p:ext uri="{BB962C8B-B14F-4D97-AF65-F5344CB8AC3E}">
        <p14:creationId xmlns:p14="http://schemas.microsoft.com/office/powerpoint/2010/main" val="6261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2" grpId="0"/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9090F-AF9C-284E-A2A2-09F430D3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67808"/>
          </a:xfrm>
        </p:spPr>
        <p:txBody>
          <a:bodyPr anchor="t">
            <a:normAutofit/>
          </a:bodyPr>
          <a:lstStyle/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Variables Dinámicas asociadas al M.C.U y al M.C.U.V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D34081-B44F-AE41-A17F-5C95EF30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926" y="959472"/>
            <a:ext cx="5157787" cy="395355"/>
          </a:xfrm>
        </p:spPr>
        <p:txBody>
          <a:bodyPr anchor="t">
            <a:normAutofit lnSpcReduction="10000"/>
          </a:bodyPr>
          <a:lstStyle/>
          <a:p>
            <a:r>
              <a:rPr lang="es-CL" dirty="0"/>
              <a:t>M.C.U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C28785-1D37-794B-B7BD-4FBB3D97E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3355"/>
            <a:ext cx="5183188" cy="395355"/>
          </a:xfrm>
        </p:spPr>
        <p:txBody>
          <a:bodyPr anchor="t">
            <a:normAutofit lnSpcReduction="10000"/>
          </a:bodyPr>
          <a:lstStyle/>
          <a:p>
            <a:r>
              <a:rPr lang="es-CL" dirty="0"/>
              <a:t>M.C.U:V</a:t>
            </a:r>
          </a:p>
        </p:txBody>
      </p:sp>
      <p:pic>
        <p:nvPicPr>
          <p:cNvPr id="12" name="Marcador de contenido 11" descr="Imagen que contiene negro&#10;&#10;Descripción generada automáticamente">
            <a:extLst>
              <a:ext uri="{FF2B5EF4-FFF2-40B4-BE49-F238E27FC236}">
                <a16:creationId xmlns:a16="http://schemas.microsoft.com/office/drawing/2014/main" id="{79050FF8-41F1-B448-8F51-94DAA29E8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14413" y="2496079"/>
            <a:ext cx="1949186" cy="2832051"/>
          </a:xfrm>
        </p:spPr>
      </p:pic>
      <p:sp>
        <p:nvSpPr>
          <p:cNvPr id="13" name="Arco 12">
            <a:extLst>
              <a:ext uri="{FF2B5EF4-FFF2-40B4-BE49-F238E27FC236}">
                <a16:creationId xmlns:a16="http://schemas.microsoft.com/office/drawing/2014/main" id="{F6E2FC6A-B1CB-BF4E-A0FA-52A7F0A5C328}"/>
              </a:ext>
            </a:extLst>
          </p:cNvPr>
          <p:cNvSpPr/>
          <p:nvPr/>
        </p:nvSpPr>
        <p:spPr>
          <a:xfrm>
            <a:off x="1014413" y="1869663"/>
            <a:ext cx="4320000" cy="43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2A7343D-EA20-0349-97D8-E5C6956DC6CD}"/>
              </a:ext>
            </a:extLst>
          </p:cNvPr>
          <p:cNvCxnSpPr/>
          <p:nvPr/>
        </p:nvCxnSpPr>
        <p:spPr>
          <a:xfrm>
            <a:off x="3174413" y="1494900"/>
            <a:ext cx="0" cy="288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F8E84A-BD47-F549-9F20-E8A4C0E64A0B}"/>
              </a:ext>
            </a:extLst>
          </p:cNvPr>
          <p:cNvSpPr txBox="1"/>
          <p:nvPr/>
        </p:nvSpPr>
        <p:spPr>
          <a:xfrm>
            <a:off x="5350926" y="4003145"/>
            <a:ext cx="67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1A69FF3-CFFB-0844-8C8F-EE80F17E0453}"/>
              </a:ext>
            </a:extLst>
          </p:cNvPr>
          <p:cNvGrpSpPr/>
          <p:nvPr/>
        </p:nvGrpSpPr>
        <p:grpSpPr>
          <a:xfrm>
            <a:off x="2777065" y="1698778"/>
            <a:ext cx="2880000" cy="2353222"/>
            <a:chOff x="2777065" y="1698778"/>
            <a:chExt cx="2880000" cy="2353222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BD37A439-EACE-334F-BE42-04AE58F9668C}"/>
                </a:ext>
              </a:extLst>
            </p:cNvPr>
            <p:cNvCxnSpPr/>
            <p:nvPr/>
          </p:nvCxnSpPr>
          <p:spPr>
            <a:xfrm flipH="1">
              <a:off x="2777065" y="4029663"/>
              <a:ext cx="288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D9B23751-5B33-A544-A482-B92788AB4D38}"/>
                </a:ext>
              </a:extLst>
            </p:cNvPr>
            <p:cNvCxnSpPr/>
            <p:nvPr/>
          </p:nvCxnSpPr>
          <p:spPr>
            <a:xfrm flipV="1">
              <a:off x="3174411" y="2540000"/>
              <a:ext cx="1512000" cy="1512000"/>
            </a:xfrm>
            <a:prstGeom prst="straightConnector1">
              <a:avLst/>
            </a:prstGeom>
            <a:ln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4C4CECC-C070-E243-B01D-39DFB571D2DA}"/>
                </a:ext>
              </a:extLst>
            </p:cNvPr>
            <p:cNvSpPr txBox="1"/>
            <p:nvPr/>
          </p:nvSpPr>
          <p:spPr>
            <a:xfrm>
              <a:off x="2880014" y="1698778"/>
              <a:ext cx="702144" cy="374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2484244-23FA-1644-99E8-241193CBA40F}"/>
                </a:ext>
              </a:extLst>
            </p:cNvPr>
            <p:cNvSpPr/>
            <p:nvPr/>
          </p:nvSpPr>
          <p:spPr>
            <a:xfrm>
              <a:off x="4637746" y="2438398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FFF79D73-7108-B04B-9518-D6D160A0AB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48666" y="1937395"/>
              <a:ext cx="576000" cy="57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FC5E1B5C-0A62-444C-8B3E-ACC001826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865" y="2527444"/>
              <a:ext cx="612000" cy="61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60A95A6C-26A1-114D-AF87-BF1F7D276269}"/>
                    </a:ext>
                  </a:extLst>
                </p:cNvPr>
                <p:cNvSpPr txBox="1"/>
                <p:nvPr/>
              </p:nvSpPr>
              <p:spPr>
                <a:xfrm>
                  <a:off x="4284135" y="1971261"/>
                  <a:ext cx="66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C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60A95A6C-26A1-114D-AF87-BF1F7D276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135" y="1971261"/>
                  <a:ext cx="66040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558D4698-BD4B-2F4B-A317-C4083663594D}"/>
                    </a:ext>
                  </a:extLst>
                </p:cNvPr>
                <p:cNvSpPr txBox="1"/>
                <p:nvPr/>
              </p:nvSpPr>
              <p:spPr>
                <a:xfrm>
                  <a:off x="4165604" y="2707176"/>
                  <a:ext cx="795869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CL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558D4698-BD4B-2F4B-A317-C40836635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04" y="2707176"/>
                  <a:ext cx="795869" cy="402931"/>
                </a:xfrm>
                <a:prstGeom prst="rect">
                  <a:avLst/>
                </a:prstGeom>
                <a:blipFill>
                  <a:blip r:embed="rId8"/>
                  <a:stretch>
                    <a:fillRect t="-9091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Arco 28">
            <a:extLst>
              <a:ext uri="{FF2B5EF4-FFF2-40B4-BE49-F238E27FC236}">
                <a16:creationId xmlns:a16="http://schemas.microsoft.com/office/drawing/2014/main" id="{BDB25FB4-3C96-C149-9B3F-96A721CE798E}"/>
              </a:ext>
            </a:extLst>
          </p:cNvPr>
          <p:cNvSpPr/>
          <p:nvPr/>
        </p:nvSpPr>
        <p:spPr>
          <a:xfrm>
            <a:off x="6857588" y="1722027"/>
            <a:ext cx="4320000" cy="43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27F3B89-DE53-1340-83ED-92E1335AB481}"/>
              </a:ext>
            </a:extLst>
          </p:cNvPr>
          <p:cNvCxnSpPr/>
          <p:nvPr/>
        </p:nvCxnSpPr>
        <p:spPr>
          <a:xfrm>
            <a:off x="9017588" y="1359436"/>
            <a:ext cx="0" cy="288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661DD2BD-8908-3447-946E-CE57C31148E4}"/>
              </a:ext>
            </a:extLst>
          </p:cNvPr>
          <p:cNvGrpSpPr/>
          <p:nvPr/>
        </p:nvGrpSpPr>
        <p:grpSpPr>
          <a:xfrm>
            <a:off x="8669862" y="1611929"/>
            <a:ext cx="2880000" cy="2554765"/>
            <a:chOff x="8669862" y="1611929"/>
            <a:chExt cx="2880000" cy="2554765"/>
          </a:xfrm>
        </p:grpSpPr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1DB0F4C9-5505-654D-A963-9B1465E98378}"/>
                </a:ext>
              </a:extLst>
            </p:cNvPr>
            <p:cNvCxnSpPr/>
            <p:nvPr/>
          </p:nvCxnSpPr>
          <p:spPr>
            <a:xfrm flipH="1" flipV="1">
              <a:off x="8669862" y="3882027"/>
              <a:ext cx="288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0A831571-2EA7-5743-8723-F5D967A2EA30}"/>
                </a:ext>
              </a:extLst>
            </p:cNvPr>
            <p:cNvCxnSpPr/>
            <p:nvPr/>
          </p:nvCxnSpPr>
          <p:spPr>
            <a:xfrm flipV="1">
              <a:off x="9017588" y="2340593"/>
              <a:ext cx="1447212" cy="15414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538560C-9161-B94B-B1B0-585CADFC080F}"/>
                </a:ext>
              </a:extLst>
            </p:cNvPr>
            <p:cNvSpPr/>
            <p:nvPr/>
          </p:nvSpPr>
          <p:spPr>
            <a:xfrm>
              <a:off x="10413999" y="2223659"/>
              <a:ext cx="144000" cy="14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B600AE6D-33BB-8D4E-B145-35473F332A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56800" y="1789759"/>
              <a:ext cx="503999" cy="50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F754C4A1-0327-8446-9953-A73CD749A0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6000" y="1664230"/>
              <a:ext cx="612000" cy="61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254BC552-CD58-AD44-91F9-1B87210B77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3591" y="2325257"/>
              <a:ext cx="612000" cy="61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793D894F-5E30-C849-8EF5-AAB237544D7D}"/>
                </a:ext>
              </a:extLst>
            </p:cNvPr>
            <p:cNvSpPr txBox="1"/>
            <p:nvPr/>
          </p:nvSpPr>
          <p:spPr>
            <a:xfrm>
              <a:off x="10879325" y="3797362"/>
              <a:ext cx="492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x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1D70D540-22DC-C24C-AE05-E311548DE597}"/>
                </a:ext>
              </a:extLst>
            </p:cNvPr>
            <p:cNvSpPr txBox="1"/>
            <p:nvPr/>
          </p:nvSpPr>
          <p:spPr>
            <a:xfrm>
              <a:off x="8763596" y="1611929"/>
              <a:ext cx="38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/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8D39370E-F14F-F043-A618-76BA9C72AAAA}"/>
                    </a:ext>
                  </a:extLst>
                </p:cNvPr>
                <p:cNvSpPr txBox="1"/>
                <p:nvPr/>
              </p:nvSpPr>
              <p:spPr>
                <a:xfrm>
                  <a:off x="10073335" y="1711248"/>
                  <a:ext cx="6454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8D39370E-F14F-F043-A618-76BA9C72A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335" y="1711248"/>
                  <a:ext cx="64546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C81A18FF-2203-A349-93F0-F489A0B84D5E}"/>
                    </a:ext>
                  </a:extLst>
                </p:cNvPr>
                <p:cNvSpPr txBox="1"/>
                <p:nvPr/>
              </p:nvSpPr>
              <p:spPr>
                <a:xfrm>
                  <a:off x="9956800" y="2540000"/>
                  <a:ext cx="7620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C81A18FF-2203-A349-93F0-F489A0B84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800" y="2540000"/>
                  <a:ext cx="76200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502F3266-53EC-5644-A27B-FE5E601AB398}"/>
                    </a:ext>
                  </a:extLst>
                </p:cNvPr>
                <p:cNvSpPr txBox="1"/>
                <p:nvPr/>
              </p:nvSpPr>
              <p:spPr>
                <a:xfrm>
                  <a:off x="9875080" y="1971261"/>
                  <a:ext cx="468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C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CL" dirty="0"/>
                </a:p>
              </p:txBody>
            </p:sp>
          </mc:Choice>
          <mc:Fallback xmlns="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502F3266-53EC-5644-A27B-FE5E601AB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080" y="1971261"/>
                  <a:ext cx="468767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2968F1E-4827-F34C-BD49-5D5D4A578871}"/>
                  </a:ext>
                </a:extLst>
              </p:cNvPr>
              <p:cNvSpPr txBox="1"/>
              <p:nvPr/>
            </p:nvSpPr>
            <p:spPr>
              <a:xfrm>
                <a:off x="7433733" y="4622800"/>
                <a:ext cx="3921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  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2968F1E-4827-F34C-BD49-5D5D4A578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33" y="4622800"/>
                <a:ext cx="3921655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S4" descr="S4">
            <a:hlinkClick r:id="" action="ppaction://media"/>
            <a:extLst>
              <a:ext uri="{FF2B5EF4-FFF2-40B4-BE49-F238E27FC236}">
                <a16:creationId xmlns:a16="http://schemas.microsoft.com/office/drawing/2014/main" id="{39789A1B-0E62-1242-B871-D1639EDCA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30259" y="2720203"/>
            <a:ext cx="812800" cy="812800"/>
          </a:xfrm>
          <a:prstGeom prst="rect">
            <a:avLst/>
          </a:prstGeom>
        </p:spPr>
      </p:pic>
      <p:pic>
        <p:nvPicPr>
          <p:cNvPr id="51" name="Imagen 50" descr="Imagen que contiene negro&#10;&#10;Descripción generada automáticamente">
            <a:extLst>
              <a:ext uri="{FF2B5EF4-FFF2-40B4-BE49-F238E27FC236}">
                <a16:creationId xmlns:a16="http://schemas.microsoft.com/office/drawing/2014/main" id="{AEACDB03-4774-5F41-86B1-C496BEBF8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5476" y="1937394"/>
            <a:ext cx="2177906" cy="2302041"/>
          </a:xfrm>
          <a:prstGeom prst="rect">
            <a:avLst/>
          </a:prstGeom>
        </p:spPr>
      </p:pic>
      <p:pic>
        <p:nvPicPr>
          <p:cNvPr id="52" name="S5" descr="S5">
            <a:hlinkClick r:id="" action="ppaction://media"/>
            <a:extLst>
              <a:ext uri="{FF2B5EF4-FFF2-40B4-BE49-F238E27FC236}">
                <a16:creationId xmlns:a16="http://schemas.microsoft.com/office/drawing/2014/main" id="{CBA22637-7E95-9D4A-9D78-A5FD085EB0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45213" y="2021653"/>
            <a:ext cx="812800" cy="812800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1D2C5B8-944F-9945-8391-5C1CA2B1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</p:spTree>
    <p:extLst>
      <p:ext uri="{BB962C8B-B14F-4D97-AF65-F5344CB8AC3E}">
        <p14:creationId xmlns:p14="http://schemas.microsoft.com/office/powerpoint/2010/main" val="21145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B9C7EE-789A-EF49-913A-9E617183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anchor="t">
            <a:normAutofit/>
          </a:bodyPr>
          <a:lstStyle/>
          <a:p>
            <a:pPr algn="just"/>
            <a:r>
              <a:rPr lang="es-CL" sz="3600" dirty="0"/>
              <a:t>Torque producido por la fuerza sobre una particula con M.C.U.V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4151E6D1-46C8-4543-A3EB-F628A4338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4149" y="778932"/>
                <a:ext cx="5916603" cy="5146379"/>
              </a:xfrm>
            </p:spPr>
            <p:txBody>
              <a:bodyPr anchor="ctr">
                <a:normAutofit/>
              </a:bodyPr>
              <a:lstStyle/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 acuerdo a la figura anterior, la unica fuerza que produce torque sobre la partícula es la componenente tangencial de la fuerza, entonecs  tenemos que: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C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Además si consideramos la definición de la magintud del torque (2), nos queda: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16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90°</m:t>
                          </m:r>
                        </m:e>
                      </m:func>
                    </m:oMath>
                  </m:oMathPara>
                </a14:m>
                <a:endParaRPr lang="es-ES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Reemplanzado las variables: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𝐹𝑡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1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E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Considerando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s-ES" sz="1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s-ES" sz="1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1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s-E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s-E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s-C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𝐹𝑡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1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s-ES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Reordenando: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𝐹𝑡</m:t>
                          </m:r>
                        </m:sub>
                      </m:sSub>
                      <m:r>
                        <a:rPr lang="es-ES" sz="1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6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E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s-E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E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s-E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es-ES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En donde: </a:t>
                </a:r>
                <a14:m>
                  <m:oMath xmlns:m="http://schemas.openxmlformats.org/officeDocument/2006/math">
                    <m:r>
                      <a:rPr lang="es-ES" sz="1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s-ES" sz="1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1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s-E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s-E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s-E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podemos decir finalmente que para el caso rotacional: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L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C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4151E6D1-46C8-4543-A3EB-F628A4338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4149" y="778932"/>
                <a:ext cx="5916603" cy="5146379"/>
              </a:xfrm>
              <a:blipFill>
                <a:blip r:embed="rId2"/>
                <a:stretch>
                  <a:fillRect l="-428" r="-4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6C0609-22B7-A840-9E98-AE7E0266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Marcel López Urbina</a:t>
            </a:r>
          </a:p>
        </p:txBody>
      </p:sp>
    </p:spTree>
    <p:extLst>
      <p:ext uri="{BB962C8B-B14F-4D97-AF65-F5344CB8AC3E}">
        <p14:creationId xmlns:p14="http://schemas.microsoft.com/office/powerpoint/2010/main" val="19550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454</Words>
  <Application>Microsoft Macintosh PowerPoint</Application>
  <PresentationFormat>Panorámica</PresentationFormat>
  <Paragraphs>72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Tema de Office</vt:lpstr>
      <vt:lpstr>Movimiento Circunferencial Uniformemente Variado (M. C. U. V) </vt:lpstr>
      <vt:lpstr>Relación entre variables lineales y Angulares</vt:lpstr>
      <vt:lpstr>Esquema entre las variables cinemáticas relativas al M.C.U y el M.C.U.V</vt:lpstr>
      <vt:lpstr>Variables Dinámicas asociadas al M.C.U y al M.C.U.V</vt:lpstr>
      <vt:lpstr>Torque producido por la fuerza sobre una particula con M.C.U.V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Circunferencial Uniformemente Variado (M. C. U. V) </dc:title>
  <dc:creator>Marcel Rodrigo López Urbina</dc:creator>
  <cp:lastModifiedBy>Marcel Rodrigo López Urbina</cp:lastModifiedBy>
  <cp:revision>3</cp:revision>
  <dcterms:created xsi:type="dcterms:W3CDTF">2020-03-29T22:14:18Z</dcterms:created>
  <dcterms:modified xsi:type="dcterms:W3CDTF">2020-03-29T22:58:23Z</dcterms:modified>
</cp:coreProperties>
</file>