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9134475" cy="12179300" type="ledg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52" d="100"/>
          <a:sy n="52" d="100"/>
        </p:scale>
        <p:origin x="21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353256"/>
            <a:ext cx="6849072" cy="94727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45455" y="1353256"/>
            <a:ext cx="2191704" cy="947279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550" y="2305947"/>
            <a:ext cx="5480685" cy="5781108"/>
          </a:xfrm>
        </p:spPr>
        <p:txBody>
          <a:bodyPr anchor="b">
            <a:normAutofit/>
          </a:bodyPr>
          <a:lstStyle>
            <a:lvl1pPr algn="l">
              <a:defRPr sz="5395" spc="-100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4152" y="8294011"/>
            <a:ext cx="5480685" cy="1623907"/>
          </a:xfrm>
        </p:spPr>
        <p:txBody>
          <a:bodyPr anchor="t">
            <a:normAutofit/>
          </a:bodyPr>
          <a:lstStyle>
            <a:lvl1pPr marL="0" indent="0" algn="l">
              <a:buNone/>
              <a:defRPr sz="1998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6743" indent="0" algn="ctr">
              <a:buNone/>
              <a:defRPr sz="1998"/>
            </a:lvl2pPr>
            <a:lvl3pPr marL="913486" indent="0" algn="ctr">
              <a:buNone/>
              <a:defRPr sz="1998"/>
            </a:lvl3pPr>
            <a:lvl4pPr marL="1370228" indent="0" algn="ctr">
              <a:buNone/>
              <a:defRPr sz="1998"/>
            </a:lvl4pPr>
            <a:lvl5pPr marL="1826971" indent="0" algn="ctr">
              <a:buNone/>
              <a:defRPr sz="1998"/>
            </a:lvl5pPr>
            <a:lvl6pPr marL="2283714" indent="0" algn="ctr">
              <a:buNone/>
              <a:defRPr sz="1998"/>
            </a:lvl6pPr>
            <a:lvl7pPr marL="2740457" indent="0" algn="ctr">
              <a:buNone/>
              <a:defRPr sz="1998"/>
            </a:lvl7pPr>
            <a:lvl8pPr marL="3197200" indent="0" algn="ctr">
              <a:buNone/>
              <a:defRPr sz="1998"/>
            </a:lvl8pPr>
            <a:lvl9pPr marL="3653942" indent="0" algn="ctr">
              <a:buNone/>
              <a:defRPr sz="1998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772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74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453" y="1759232"/>
            <a:ext cx="2112347" cy="879616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7912" y="1542712"/>
            <a:ext cx="5480685" cy="9093877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5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4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7912" y="2305947"/>
            <a:ext cx="5480685" cy="5781108"/>
          </a:xfrm>
        </p:spPr>
        <p:txBody>
          <a:bodyPr anchor="b">
            <a:normAutofit/>
          </a:bodyPr>
          <a:lstStyle>
            <a:lvl1pPr>
              <a:defRPr sz="5395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1614" y="8298163"/>
            <a:ext cx="5480685" cy="1623907"/>
          </a:xfrm>
        </p:spPr>
        <p:txBody>
          <a:bodyPr anchor="t">
            <a:normAutofit/>
          </a:bodyPr>
          <a:lstStyle>
            <a:lvl1pPr marL="0" indent="0">
              <a:buNone/>
              <a:defRPr sz="1998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6743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2pPr>
            <a:lvl3pPr marL="913486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370228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4pPr>
            <a:lvl5pPr marL="1826971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5pPr>
            <a:lvl6pPr marL="2283714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6pPr>
            <a:lvl7pPr marL="2740457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7pPr>
            <a:lvl8pPr marL="3197200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8pPr>
            <a:lvl9pPr marL="3653942" indent="0">
              <a:buNone/>
              <a:defRPr sz="13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6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97912" y="1542712"/>
            <a:ext cx="2603325" cy="9093877"/>
          </a:xfrm>
        </p:spPr>
        <p:txBody>
          <a:bodyPr/>
          <a:lstStyle>
            <a:lvl1pPr>
              <a:defRPr sz="1898"/>
            </a:lvl1pPr>
            <a:lvl2pPr>
              <a:defRPr sz="1698"/>
            </a:lvl2pPr>
            <a:lvl3pPr>
              <a:defRPr sz="1499"/>
            </a:lvl3pPr>
            <a:lvl4pPr>
              <a:defRPr sz="1299"/>
            </a:lvl4pPr>
            <a:lvl5pPr>
              <a:defRPr sz="1299"/>
            </a:lvl5pPr>
            <a:lvl6pPr>
              <a:defRPr sz="1299"/>
            </a:lvl6pPr>
            <a:lvl7pPr>
              <a:defRPr sz="1299"/>
            </a:lvl7pPr>
            <a:lvl8pPr>
              <a:defRPr sz="1299"/>
            </a:lvl8pPr>
            <a:lvl9pPr>
              <a:defRPr sz="129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7482" y="1542712"/>
            <a:ext cx="2603325" cy="9093877"/>
          </a:xfrm>
        </p:spPr>
        <p:txBody>
          <a:bodyPr/>
          <a:lstStyle>
            <a:lvl1pPr>
              <a:defRPr sz="1898"/>
            </a:lvl1pPr>
            <a:lvl2pPr>
              <a:defRPr sz="1698"/>
            </a:lvl2pPr>
            <a:lvl3pPr>
              <a:defRPr sz="1499"/>
            </a:lvl3pPr>
            <a:lvl4pPr>
              <a:defRPr sz="1299"/>
            </a:lvl4pPr>
            <a:lvl5pPr>
              <a:defRPr sz="1299"/>
            </a:lvl5pPr>
            <a:lvl6pPr>
              <a:defRPr sz="1299"/>
            </a:lvl6pPr>
            <a:lvl7pPr>
              <a:defRPr sz="1299"/>
            </a:lvl7pPr>
            <a:lvl8pPr>
              <a:defRPr sz="1299"/>
            </a:lvl8pPr>
            <a:lvl9pPr>
              <a:defRPr sz="129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1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7912" y="1817813"/>
            <a:ext cx="2603325" cy="143445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98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6743" indent="0">
              <a:buNone/>
              <a:defRPr sz="18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7912" y="3429199"/>
            <a:ext cx="2603325" cy="7145189"/>
          </a:xfrm>
        </p:spPr>
        <p:txBody>
          <a:bodyPr/>
          <a:lstStyle>
            <a:lvl1pPr>
              <a:defRPr sz="1898"/>
            </a:lvl1pPr>
            <a:lvl2pPr>
              <a:defRPr sz="1698"/>
            </a:lvl2pPr>
            <a:lvl3pPr>
              <a:defRPr sz="1499"/>
            </a:lvl3pPr>
            <a:lvl4pPr>
              <a:defRPr sz="1299"/>
            </a:lvl4pPr>
            <a:lvl5pPr>
              <a:defRPr sz="1299"/>
            </a:lvl5pPr>
            <a:lvl6pPr>
              <a:defRPr sz="1299"/>
            </a:lvl6pPr>
            <a:lvl7pPr>
              <a:defRPr sz="1299"/>
            </a:lvl7pPr>
            <a:lvl8pPr>
              <a:defRPr sz="1299"/>
            </a:lvl8pPr>
            <a:lvl9pPr>
              <a:defRPr sz="129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57739" y="1817816"/>
            <a:ext cx="2603325" cy="144413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98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6743" indent="0">
              <a:buNone/>
              <a:defRPr sz="18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57739" y="3429199"/>
            <a:ext cx="2603325" cy="7145189"/>
          </a:xfrm>
        </p:spPr>
        <p:txBody>
          <a:bodyPr/>
          <a:lstStyle>
            <a:lvl1pPr>
              <a:defRPr sz="1898"/>
            </a:lvl1pPr>
            <a:lvl2pPr>
              <a:defRPr sz="1698"/>
            </a:lvl2pPr>
            <a:lvl3pPr>
              <a:defRPr sz="1499"/>
            </a:lvl3pPr>
            <a:lvl4pPr>
              <a:defRPr sz="1299"/>
            </a:lvl4pPr>
            <a:lvl5pPr>
              <a:defRPr sz="1299"/>
            </a:lvl5pPr>
            <a:lvl6pPr>
              <a:defRPr sz="1299"/>
            </a:lvl6pPr>
            <a:lvl7pPr>
              <a:defRPr sz="1299"/>
            </a:lvl7pPr>
            <a:lvl8pPr>
              <a:defRPr sz="1299"/>
            </a:lvl8pPr>
            <a:lvl9pPr>
              <a:defRPr sz="129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3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1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3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24" y="2029883"/>
            <a:ext cx="2123765" cy="3897376"/>
          </a:xfrm>
        </p:spPr>
        <p:txBody>
          <a:bodyPr anchor="b">
            <a:normAutofit/>
          </a:bodyPr>
          <a:lstStyle>
            <a:lvl1pPr>
              <a:defRPr sz="2797" b="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7912" y="1542712"/>
            <a:ext cx="5480685" cy="9093877"/>
          </a:xfrm>
        </p:spPr>
        <p:txBody>
          <a:bodyPr/>
          <a:lstStyle>
            <a:lvl1pPr>
              <a:defRPr sz="1998"/>
            </a:lvl1pPr>
            <a:lvl2pPr>
              <a:defRPr sz="1798"/>
            </a:lvl2pPr>
            <a:lvl3pPr>
              <a:defRPr sz="1598"/>
            </a:lvl3pPr>
            <a:lvl4pPr>
              <a:defRPr sz="1399"/>
            </a:lvl4pPr>
            <a:lvl5pPr>
              <a:defRPr sz="1399"/>
            </a:lvl5pPr>
            <a:lvl6pPr>
              <a:defRPr sz="1399"/>
            </a:lvl6pPr>
            <a:lvl7pPr>
              <a:defRPr sz="1399"/>
            </a:lvl7pPr>
            <a:lvl8pPr>
              <a:defRPr sz="1399"/>
            </a:lvl8pPr>
            <a:lvl9pPr>
              <a:defRPr sz="139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824" y="5927259"/>
            <a:ext cx="2123765" cy="454693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799"/>
              </a:spcBef>
              <a:buNone/>
              <a:defRPr sz="1249">
                <a:solidFill>
                  <a:srgbClr val="FFFFFF"/>
                </a:solidFill>
              </a:defRPr>
            </a:lvl1pPr>
            <a:lvl2pPr marL="456743" indent="0">
              <a:buNone/>
              <a:defRPr sz="1199"/>
            </a:lvl2pPr>
            <a:lvl3pPr marL="913486" indent="0">
              <a:buNone/>
              <a:defRPr sz="999"/>
            </a:lvl3pPr>
            <a:lvl4pPr marL="1370228" indent="0">
              <a:buNone/>
              <a:defRPr sz="899"/>
            </a:lvl4pPr>
            <a:lvl5pPr marL="1826971" indent="0">
              <a:buNone/>
              <a:defRPr sz="899"/>
            </a:lvl5pPr>
            <a:lvl6pPr marL="2283714" indent="0">
              <a:buNone/>
              <a:defRPr sz="899"/>
            </a:lvl6pPr>
            <a:lvl7pPr marL="2740457" indent="0">
              <a:buNone/>
              <a:defRPr sz="899"/>
            </a:lvl7pPr>
            <a:lvl8pPr marL="3197200" indent="0">
              <a:buNone/>
              <a:defRPr sz="899"/>
            </a:lvl8pPr>
            <a:lvl9pPr marL="3653942" indent="0">
              <a:buNone/>
              <a:defRPr sz="89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72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24" y="2029883"/>
            <a:ext cx="2123765" cy="3897376"/>
          </a:xfrm>
        </p:spPr>
        <p:txBody>
          <a:bodyPr anchor="b">
            <a:normAutofit/>
          </a:bodyPr>
          <a:lstStyle>
            <a:lvl1pPr>
              <a:defRPr sz="2797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5194" y="1362879"/>
            <a:ext cx="6080083" cy="9467376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197"/>
            </a:lvl1pPr>
            <a:lvl2pPr marL="456743" indent="0">
              <a:buNone/>
              <a:defRPr sz="2797"/>
            </a:lvl2pPr>
            <a:lvl3pPr marL="913486" indent="0">
              <a:buNone/>
              <a:defRPr sz="2398"/>
            </a:lvl3pPr>
            <a:lvl4pPr marL="1370228" indent="0">
              <a:buNone/>
              <a:defRPr sz="1998"/>
            </a:lvl4pPr>
            <a:lvl5pPr marL="1826971" indent="0">
              <a:buNone/>
              <a:defRPr sz="1998"/>
            </a:lvl5pPr>
            <a:lvl6pPr marL="2283714" indent="0">
              <a:buNone/>
              <a:defRPr sz="1998"/>
            </a:lvl6pPr>
            <a:lvl7pPr marL="2740457" indent="0">
              <a:buNone/>
              <a:defRPr sz="1998"/>
            </a:lvl7pPr>
            <a:lvl8pPr marL="3197200" indent="0">
              <a:buNone/>
              <a:defRPr sz="1998"/>
            </a:lvl8pPr>
            <a:lvl9pPr marL="3653942" indent="0">
              <a:buNone/>
              <a:defRPr sz="1998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824" y="5932662"/>
            <a:ext cx="2123765" cy="454693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799"/>
              </a:spcBef>
              <a:buNone/>
              <a:defRPr sz="1249">
                <a:solidFill>
                  <a:srgbClr val="FFFFFF"/>
                </a:solidFill>
              </a:defRPr>
            </a:lvl1pPr>
            <a:lvl2pPr marL="456743" indent="0">
              <a:buNone/>
              <a:defRPr sz="1199"/>
            </a:lvl2pPr>
            <a:lvl3pPr marL="913486" indent="0">
              <a:buNone/>
              <a:defRPr sz="999"/>
            </a:lvl3pPr>
            <a:lvl4pPr marL="1370228" indent="0">
              <a:buNone/>
              <a:defRPr sz="899"/>
            </a:lvl4pPr>
            <a:lvl5pPr marL="1826971" indent="0">
              <a:buNone/>
              <a:defRPr sz="899"/>
            </a:lvl5pPr>
            <a:lvl6pPr marL="2283714" indent="0">
              <a:buNone/>
              <a:defRPr sz="899"/>
            </a:lvl6pPr>
            <a:lvl7pPr marL="2740457" indent="0">
              <a:buNone/>
              <a:defRPr sz="899"/>
            </a:lvl7pPr>
            <a:lvl8pPr marL="3197200" indent="0">
              <a:buNone/>
              <a:defRPr sz="899"/>
            </a:lvl8pPr>
            <a:lvl9pPr marL="3653942" indent="0">
              <a:buNone/>
              <a:defRPr sz="89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1592" y="11288409"/>
            <a:ext cx="4429020" cy="6484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2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347842"/>
            <a:ext cx="2580003" cy="9467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492" y="1995854"/>
            <a:ext cx="2208309" cy="8171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52667" y="1347842"/>
            <a:ext cx="287736" cy="9467376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8928" y="1534592"/>
            <a:ext cx="5480685" cy="9093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644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8928" y="11288409"/>
            <a:ext cx="4429020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7295" y="11288409"/>
            <a:ext cx="1146999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9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76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3486" rtl="0" eaLnBrk="1" latinLnBrk="0" hangingPunct="1">
        <a:lnSpc>
          <a:spcPct val="90000"/>
        </a:lnSpc>
        <a:spcBef>
          <a:spcPct val="0"/>
        </a:spcBef>
        <a:buNone/>
        <a:defRPr sz="2997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697" indent="-182697" algn="l" defTabSz="913486" rtl="0" eaLnBrk="1" latinLnBrk="0" hangingPunct="1">
        <a:lnSpc>
          <a:spcPct val="90000"/>
        </a:lnSpc>
        <a:spcBef>
          <a:spcPts val="1199"/>
        </a:spcBef>
        <a:buClr>
          <a:schemeClr val="accent1"/>
        </a:buClr>
        <a:buFont typeface="Wingdings 2" pitchFamily="18" charset="2"/>
        <a:buChar char=""/>
        <a:defRPr sz="189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114" indent="-182697" algn="l" defTabSz="91348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98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1857" indent="-182697" algn="l" defTabSz="91348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598600" indent="-182697" algn="l" defTabSz="91348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2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5343" indent="-182697" algn="l" defTabSz="91348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2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2085" indent="-228371" algn="l" defTabSz="91348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2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68828" indent="-228371" algn="l" defTabSz="91348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2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5571" indent="-228371" algn="l" defTabSz="91348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2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2314" indent="-228371" algn="l" defTabSz="913486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2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43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486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228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714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457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20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942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39246" y="385808"/>
            <a:ext cx="5480685" cy="682038"/>
          </a:xfrm>
          <a:solidFill>
            <a:schemeClr val="bg1">
              <a:lumMod val="9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L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Método de proyecto</a:t>
            </a:r>
            <a:endParaRPr lang="es-CL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1985010" y="1754957"/>
            <a:ext cx="2762061" cy="71373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Planteamiento del problema</a:t>
            </a:r>
            <a:endParaRPr lang="es-CL" sz="24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1985010" y="2766499"/>
            <a:ext cx="2712698" cy="78376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Propuesta de posibles soluciones</a:t>
            </a:r>
            <a:endParaRPr lang="es-CL" sz="24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2091057" y="3946815"/>
            <a:ext cx="2500604" cy="793087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Diseño de la solución</a:t>
            </a:r>
            <a:endParaRPr lang="es-CL" sz="24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2096878" y="5178497"/>
            <a:ext cx="2568828" cy="100765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Comunicación de los Diseños de la solución</a:t>
            </a:r>
            <a:endParaRPr lang="es-CL" sz="2400" dirty="0"/>
          </a:p>
        </p:txBody>
      </p:sp>
      <p:sp>
        <p:nvSpPr>
          <p:cNvPr id="9" name="Rectángulo redondeado 8"/>
          <p:cNvSpPr/>
          <p:nvPr/>
        </p:nvSpPr>
        <p:spPr>
          <a:xfrm>
            <a:off x="2096878" y="6517358"/>
            <a:ext cx="2568828" cy="620582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Planificación </a:t>
            </a:r>
            <a:endParaRPr lang="es-CL" sz="2400" dirty="0"/>
          </a:p>
        </p:txBody>
      </p:sp>
      <p:sp>
        <p:nvSpPr>
          <p:cNvPr id="10" name="Rectángulo redondeado 9"/>
          <p:cNvSpPr/>
          <p:nvPr/>
        </p:nvSpPr>
        <p:spPr>
          <a:xfrm>
            <a:off x="2115738" y="7469004"/>
            <a:ext cx="2698858" cy="74666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Elaboración de la solución</a:t>
            </a:r>
            <a:endParaRPr lang="es-CL" sz="2400" dirty="0"/>
          </a:p>
        </p:txBody>
      </p:sp>
      <p:sp>
        <p:nvSpPr>
          <p:cNvPr id="11" name="Rectángulo redondeado 10"/>
          <p:cNvSpPr/>
          <p:nvPr/>
        </p:nvSpPr>
        <p:spPr>
          <a:xfrm>
            <a:off x="2165101" y="8633198"/>
            <a:ext cx="2500605" cy="704515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Prueba y evaluación</a:t>
            </a:r>
            <a:endParaRPr lang="es-CL" sz="2400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2115738" y="9792620"/>
            <a:ext cx="2549968" cy="662273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 smtClean="0"/>
              <a:t>Comunicación de los resultados</a:t>
            </a:r>
            <a:endParaRPr lang="es-CL" sz="2400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7019931" y="1525518"/>
            <a:ext cx="1956118" cy="724684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dirty="0" smtClean="0"/>
              <a:t>Búsqueda de información</a:t>
            </a:r>
            <a:endParaRPr lang="es-CL" sz="2000" dirty="0"/>
          </a:p>
        </p:txBody>
      </p:sp>
      <p:cxnSp>
        <p:nvCxnSpPr>
          <p:cNvPr id="17" name="Conector recto de flecha 16"/>
          <p:cNvCxnSpPr>
            <a:stCxn id="5" idx="3"/>
            <a:endCxn id="13" idx="1"/>
          </p:cNvCxnSpPr>
          <p:nvPr/>
        </p:nvCxnSpPr>
        <p:spPr>
          <a:xfrm flipV="1">
            <a:off x="4747071" y="1887860"/>
            <a:ext cx="2272860" cy="223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ángulo redondeado 20"/>
          <p:cNvSpPr/>
          <p:nvPr/>
        </p:nvSpPr>
        <p:spPr>
          <a:xfrm>
            <a:off x="7019931" y="2659935"/>
            <a:ext cx="2006231" cy="137162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100" dirty="0" smtClean="0"/>
              <a:t>Conocimientos previos, actitudes e intereses</a:t>
            </a:r>
            <a:endParaRPr lang="es-CL" sz="2100" dirty="0"/>
          </a:p>
        </p:txBody>
      </p:sp>
      <p:cxnSp>
        <p:nvCxnSpPr>
          <p:cNvPr id="22" name="Conector recto de flecha 21"/>
          <p:cNvCxnSpPr>
            <a:stCxn id="5" idx="3"/>
          </p:cNvCxnSpPr>
          <p:nvPr/>
        </p:nvCxnSpPr>
        <p:spPr>
          <a:xfrm>
            <a:off x="4747071" y="2111825"/>
            <a:ext cx="2373086" cy="1233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>
            <a:stCxn id="21" idx="1"/>
            <a:endCxn id="6" idx="3"/>
          </p:cNvCxnSpPr>
          <p:nvPr/>
        </p:nvCxnSpPr>
        <p:spPr>
          <a:xfrm flipH="1" flipV="1">
            <a:off x="4697708" y="3158381"/>
            <a:ext cx="2322223" cy="187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angular 26"/>
          <p:cNvCxnSpPr>
            <a:stCxn id="7" idx="1"/>
            <a:endCxn id="6" idx="1"/>
          </p:cNvCxnSpPr>
          <p:nvPr/>
        </p:nvCxnSpPr>
        <p:spPr>
          <a:xfrm rot="10800000">
            <a:off x="1985011" y="3158381"/>
            <a:ext cx="106047" cy="1184978"/>
          </a:xfrm>
          <a:prstGeom prst="bentConnector3">
            <a:avLst>
              <a:gd name="adj1" fmla="val 31556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de flecha 28"/>
          <p:cNvCxnSpPr>
            <a:stCxn id="6" idx="2"/>
          </p:cNvCxnSpPr>
          <p:nvPr/>
        </p:nvCxnSpPr>
        <p:spPr>
          <a:xfrm>
            <a:off x="3341359" y="3550263"/>
            <a:ext cx="0" cy="417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/>
          <p:nvPr/>
        </p:nvCxnSpPr>
        <p:spPr>
          <a:xfrm>
            <a:off x="3415403" y="4693306"/>
            <a:ext cx="0" cy="485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Conector recto de flecha 30"/>
          <p:cNvCxnSpPr/>
          <p:nvPr/>
        </p:nvCxnSpPr>
        <p:spPr>
          <a:xfrm>
            <a:off x="3381392" y="6032167"/>
            <a:ext cx="0" cy="485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>
            <a:off x="3366041" y="7039873"/>
            <a:ext cx="0" cy="485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/>
          <p:nvPr/>
        </p:nvCxnSpPr>
        <p:spPr>
          <a:xfrm>
            <a:off x="3381292" y="8215672"/>
            <a:ext cx="0" cy="485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ector angular 34"/>
          <p:cNvCxnSpPr>
            <a:stCxn id="11" idx="3"/>
            <a:endCxn id="10" idx="3"/>
          </p:cNvCxnSpPr>
          <p:nvPr/>
        </p:nvCxnSpPr>
        <p:spPr>
          <a:xfrm flipV="1">
            <a:off x="4665706" y="7842338"/>
            <a:ext cx="148890" cy="1143118"/>
          </a:xfrm>
          <a:prstGeom prst="bentConnector3">
            <a:avLst>
              <a:gd name="adj1" fmla="val 25353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ector recto de flecha 35"/>
          <p:cNvCxnSpPr/>
          <p:nvPr/>
        </p:nvCxnSpPr>
        <p:spPr>
          <a:xfrm>
            <a:off x="3403664" y="9307429"/>
            <a:ext cx="0" cy="485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ángulo redondeado 70"/>
          <p:cNvSpPr/>
          <p:nvPr/>
        </p:nvSpPr>
        <p:spPr>
          <a:xfrm>
            <a:off x="7025801" y="6274762"/>
            <a:ext cx="2006231" cy="1371628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100" dirty="0" smtClean="0"/>
              <a:t>Integración de conocimientos por medio del hacer</a:t>
            </a:r>
            <a:endParaRPr lang="es-CL" sz="2100" dirty="0"/>
          </a:p>
        </p:txBody>
      </p:sp>
      <p:cxnSp>
        <p:nvCxnSpPr>
          <p:cNvPr id="75" name="Conector angular 74"/>
          <p:cNvCxnSpPr>
            <a:stCxn id="12" idx="3"/>
            <a:endCxn id="71" idx="2"/>
          </p:cNvCxnSpPr>
          <p:nvPr/>
        </p:nvCxnSpPr>
        <p:spPr>
          <a:xfrm flipV="1">
            <a:off x="4665706" y="7646390"/>
            <a:ext cx="3363211" cy="24773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de flecha 76"/>
          <p:cNvCxnSpPr>
            <a:stCxn id="21" idx="2"/>
            <a:endCxn id="71" idx="0"/>
          </p:cNvCxnSpPr>
          <p:nvPr/>
        </p:nvCxnSpPr>
        <p:spPr>
          <a:xfrm>
            <a:off x="8023047" y="4031563"/>
            <a:ext cx="5870" cy="2243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411871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25</TotalTime>
  <Words>49</Words>
  <Application>Microsoft Office PowerPoint</Application>
  <PresentationFormat>Doble carta (432 x 279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Corbel</vt:lpstr>
      <vt:lpstr>Wingdings 2</vt:lpstr>
      <vt:lpstr>Marco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Tecnología EDT.</dc:creator>
  <cp:lastModifiedBy>Tecnología EDT.</cp:lastModifiedBy>
  <cp:revision>5</cp:revision>
  <dcterms:created xsi:type="dcterms:W3CDTF">2018-12-07T12:56:16Z</dcterms:created>
  <dcterms:modified xsi:type="dcterms:W3CDTF">2018-12-07T13:21:26Z</dcterms:modified>
</cp:coreProperties>
</file>